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9" name="Shape 9669"/>
        <p:cNvGrpSpPr/>
        <p:nvPr/>
      </p:nvGrpSpPr>
      <p:grpSpPr>
        <a:xfrm>
          <a:off x="0" y="0"/>
          <a:ext cx="0" cy="0"/>
          <a:chOff x="0" y="0"/>
          <a:chExt cx="0" cy="0"/>
        </a:xfrm>
      </p:grpSpPr>
      <p:sp>
        <p:nvSpPr>
          <p:cNvPr id="9670" name="Google Shape;9670;p2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I’d like to tell you about a “remembering slash learning” technique called Spaced Repetition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start by looking at how our memory works..</a:t>
            </a:r>
            <a:endParaRPr/>
          </a:p>
        </p:txBody>
      </p:sp>
      <p:sp>
        <p:nvSpPr>
          <p:cNvPr id="9671" name="Google Shape;967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7" name="Shape 9737"/>
        <p:cNvGrpSpPr/>
        <p:nvPr/>
      </p:nvGrpSpPr>
      <p:grpSpPr>
        <a:xfrm>
          <a:off x="0" y="0"/>
          <a:ext cx="0" cy="0"/>
          <a:chOff x="0" y="0"/>
          <a:chExt cx="0" cy="0"/>
        </a:xfrm>
      </p:grpSpPr>
      <p:sp>
        <p:nvSpPr>
          <p:cNvPr id="9738" name="Google Shape;9738;g40a4d5c1aa_0_1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@ActiveProfiles.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Now, notice the buttons that appeared at the bottom here. This is where the “intelligent” part of these flash cards come in.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 can tell Anki how easy it was to answer this flash card, and based on my response, Anki will schedule that card for a new review sometime in the future!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it was very easy for me to answer, I’ll use the button farthest to the right. And then Anki will push the next review of this card 4 days into the future.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I couldn’t answer, I’ll use the button farthest to the left. Then I’ll see the card again in 10 minutes.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result of this is that I’ll only be spending time on the things I haven’t yet learned. What I already know I won’t waste time on!</a:t>
            </a:r>
            <a:endParaRPr/>
          </a:p>
        </p:txBody>
      </p:sp>
      <p:sp>
        <p:nvSpPr>
          <p:cNvPr id="9739" name="Google Shape;9739;g40a4d5c1aa_0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4" name="Shape 9744"/>
        <p:cNvGrpSpPr/>
        <p:nvPr/>
      </p:nvGrpSpPr>
      <p:grpSpPr>
        <a:xfrm>
          <a:off x="0" y="0"/>
          <a:ext cx="0" cy="0"/>
          <a:chOff x="0" y="0"/>
          <a:chExt cx="0" cy="0"/>
        </a:xfrm>
      </p:grpSpPr>
      <p:sp>
        <p:nvSpPr>
          <p:cNvPr id="9745" name="Google Shape;9745;g40a4d5c1aa_0_2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Remember this?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Anki keeps track of the increasing intervals for me, and the forgetting curve starts to flatten!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Anki has sane default values for how much the time intervals should increase based on the user feedback - defaults based on research on the topic.</a:t>
            </a:r>
            <a:endParaRPr/>
          </a:p>
        </p:txBody>
      </p:sp>
      <p:sp>
        <p:nvSpPr>
          <p:cNvPr id="9746" name="Google Shape;9746;g40a4d5c1aa_0_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1" name="Shape 9751"/>
        <p:cNvGrpSpPr/>
        <p:nvPr/>
      </p:nvGrpSpPr>
      <p:grpSpPr>
        <a:xfrm>
          <a:off x="0" y="0"/>
          <a:ext cx="0" cy="0"/>
          <a:chOff x="0" y="0"/>
          <a:chExt cx="0" cy="0"/>
        </a:xfrm>
      </p:grpSpPr>
      <p:sp>
        <p:nvSpPr>
          <p:cNvPr id="9752" name="Google Shape;9752;g40a4d5c1aa_0_1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everything is of course 100% customizable.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you’re trying to learn something difficult, you can get anki to lower the time intervals between reviews.</a:t>
            </a:r>
            <a:endParaRPr/>
          </a:p>
          <a:p>
            <a:pPr indent="0" lvl="0" marL="0" rtl="0" algn="l">
              <a:spcBef>
                <a:spcPts val="0"/>
              </a:spcBef>
              <a:spcAft>
                <a:spcPts val="0"/>
              </a:spcAft>
              <a:buClr>
                <a:schemeClr val="dk1"/>
              </a:buClr>
              <a:buSzPts val="1100"/>
              <a:buFont typeface="Arial"/>
              <a:buNone/>
            </a:pPr>
            <a:r>
              <a:rPr lang="en-US"/>
              <a:t>If you’re trying to learn something easy, you can get anki to increase the intervals.</a:t>
            </a:r>
            <a:endParaRPr/>
          </a:p>
        </p:txBody>
      </p:sp>
      <p:sp>
        <p:nvSpPr>
          <p:cNvPr id="9753" name="Google Shape;9753;g40a4d5c1aa_0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8" name="Shape 9758"/>
        <p:cNvGrpSpPr/>
        <p:nvPr/>
      </p:nvGrpSpPr>
      <p:grpSpPr>
        <a:xfrm>
          <a:off x="0" y="0"/>
          <a:ext cx="0" cy="0"/>
          <a:chOff x="0" y="0"/>
          <a:chExt cx="0" cy="0"/>
        </a:xfrm>
      </p:grpSpPr>
      <p:sp>
        <p:nvSpPr>
          <p:cNvPr id="9759" name="Google Shape;9759;g40a4d5c1aa_0_2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Anki is open source and under active development. I just took this screenshot, and the latest change was six hours ago!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There’s also a ton of plugins available that’ll let you do syntax highlighting of code, organize stuff in tables, record sound, etc.</a:t>
            </a:r>
            <a:endParaRPr/>
          </a:p>
        </p:txBody>
      </p:sp>
      <p:sp>
        <p:nvSpPr>
          <p:cNvPr id="9760" name="Google Shape;9760;g40a4d5c1aa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5" name="Shape 9765"/>
        <p:cNvGrpSpPr/>
        <p:nvPr/>
      </p:nvGrpSpPr>
      <p:grpSpPr>
        <a:xfrm>
          <a:off x="0" y="0"/>
          <a:ext cx="0" cy="0"/>
          <a:chOff x="0" y="0"/>
          <a:chExt cx="0" cy="0"/>
        </a:xfrm>
      </p:grpSpPr>
      <p:sp>
        <p:nvSpPr>
          <p:cNvPr id="9766" name="Google Shape;9766;g40a4d5c1aa_0_2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Also, people are contributing decks of flash cards. If you want to learn something, there’s probably already someone who have many a deck for it. You just have to look through the catalogue.</a:t>
            </a:r>
            <a:endParaRPr/>
          </a:p>
        </p:txBody>
      </p:sp>
      <p:sp>
        <p:nvSpPr>
          <p:cNvPr id="9767" name="Google Shape;9767;g40a4d5c1aa_0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72" name="Shape 9772"/>
        <p:cNvGrpSpPr/>
        <p:nvPr/>
      </p:nvGrpSpPr>
      <p:grpSpPr>
        <a:xfrm>
          <a:off x="0" y="0"/>
          <a:ext cx="0" cy="0"/>
          <a:chOff x="0" y="0"/>
          <a:chExt cx="0" cy="0"/>
        </a:xfrm>
      </p:grpSpPr>
      <p:sp>
        <p:nvSpPr>
          <p:cNvPr id="9773" name="Google Shape;9773;g40a4d5c1aa_0_2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Let’s break out of the presentation and take a look at some of my decks!</a:t>
            </a:r>
            <a:endParaRPr/>
          </a:p>
        </p:txBody>
      </p:sp>
      <p:sp>
        <p:nvSpPr>
          <p:cNvPr id="9774" name="Google Shape;9774;g40a4d5c1aa_0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79" name="Shape 9779"/>
        <p:cNvGrpSpPr/>
        <p:nvPr/>
      </p:nvGrpSpPr>
      <p:grpSpPr>
        <a:xfrm>
          <a:off x="0" y="0"/>
          <a:ext cx="0" cy="0"/>
          <a:chOff x="0" y="0"/>
          <a:chExt cx="0" cy="0"/>
        </a:xfrm>
      </p:grpSpPr>
      <p:sp>
        <p:nvSpPr>
          <p:cNvPr id="9780" name="Google Shape;9780;g40a4d5c1aa_0_2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Anki was a fantastic tool to have during my time at the university, but it has also proven to be very helpful in “professional life” as a developer.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use a lot of different technologies, frameworks, and tools in our trade. And when we work on so many different things there will be some things that we only touch on every now and then.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since there might be a few weeks between each time I touch that specific codebase or system, then I might’ve forgotten a thing or two about it. I might have to google something that I’m POSITIVE that I’ve googled before.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Some examples are:</a:t>
            </a:r>
            <a:endParaRPr/>
          </a:p>
          <a:p>
            <a:pPr indent="-317500" lvl="0" marL="457200" rtl="0" algn="l">
              <a:spcBef>
                <a:spcPts val="0"/>
              </a:spcBef>
              <a:spcAft>
                <a:spcPts val="0"/>
              </a:spcAft>
              <a:buSzPts val="1400"/>
              <a:buChar char="-"/>
            </a:pPr>
            <a:r>
              <a:rPr lang="en-US"/>
              <a:t>Which annotation was it that let me decide which spring bean should be injected here?</a:t>
            </a:r>
            <a:endParaRPr/>
          </a:p>
          <a:p>
            <a:pPr indent="-317500" lvl="0" marL="457200" rtl="0" algn="l">
              <a:spcBef>
                <a:spcPts val="0"/>
              </a:spcBef>
              <a:spcAft>
                <a:spcPts val="0"/>
              </a:spcAft>
              <a:buSzPts val="1400"/>
              <a:buChar char="-"/>
            </a:pPr>
            <a:r>
              <a:rPr lang="en-US"/>
              <a:t>or, How was the syntax of streams().map() in Java different from map in Scala?</a:t>
            </a:r>
            <a:endParaRPr/>
          </a:p>
          <a:p>
            <a:pPr indent="-317500" lvl="0" marL="457200" rtl="0" algn="l">
              <a:spcBef>
                <a:spcPts val="0"/>
              </a:spcBef>
              <a:spcAft>
                <a:spcPts val="0"/>
              </a:spcAft>
              <a:buSzPts val="1400"/>
              <a:buChar char="-"/>
            </a:pPr>
            <a:r>
              <a:rPr lang="en-US"/>
              <a:t>or, which hotkey was it that allowed me to see the call hierarchy of a function in Intellij?</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There are TONS of examples like this that would make up nice flashcards. And then Anki will make sure that the knowledge is stuck in my mind.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can also create flash cards for design patterns, best practices, etc etc etc</a:t>
            </a:r>
            <a:endParaRPr/>
          </a:p>
        </p:txBody>
      </p:sp>
      <p:sp>
        <p:nvSpPr>
          <p:cNvPr id="9781" name="Google Shape;9781;g40a4d5c1aa_0_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86" name="Shape 9786"/>
        <p:cNvGrpSpPr/>
        <p:nvPr/>
      </p:nvGrpSpPr>
      <p:grpSpPr>
        <a:xfrm>
          <a:off x="0" y="0"/>
          <a:ext cx="0" cy="0"/>
          <a:chOff x="0" y="0"/>
          <a:chExt cx="0" cy="0"/>
        </a:xfrm>
      </p:grpSpPr>
      <p:sp>
        <p:nvSpPr>
          <p:cNvPr id="9787" name="Google Shape;9787;g40a4d5c1aa_0_2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You can also create flash cards to describe the incredibly complex system you’re working on.</a:t>
            </a:r>
            <a:endParaRPr/>
          </a:p>
        </p:txBody>
      </p:sp>
      <p:sp>
        <p:nvSpPr>
          <p:cNvPr id="9788" name="Google Shape;9788;g40a4d5c1aa_0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3" name="Shape 9793"/>
        <p:cNvGrpSpPr/>
        <p:nvPr/>
      </p:nvGrpSpPr>
      <p:grpSpPr>
        <a:xfrm>
          <a:off x="0" y="0"/>
          <a:ext cx="0" cy="0"/>
          <a:chOff x="0" y="0"/>
          <a:chExt cx="0" cy="0"/>
        </a:xfrm>
      </p:grpSpPr>
      <p:sp>
        <p:nvSpPr>
          <p:cNvPr id="9794" name="Google Shape;9794;g40a4d5c1aa_0_2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addition to the desktop version of Anki, which works for mac, windows and linux, there are apps for both Android and iOS.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 use AnkiDroid myself, every day on the bus on my way to work.</a:t>
            </a:r>
            <a:endParaRPr/>
          </a:p>
        </p:txBody>
      </p:sp>
      <p:sp>
        <p:nvSpPr>
          <p:cNvPr id="9795" name="Google Shape;9795;g40a4d5c1aa_0_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0" name="Shape 9800"/>
        <p:cNvGrpSpPr/>
        <p:nvPr/>
      </p:nvGrpSpPr>
      <p:grpSpPr>
        <a:xfrm>
          <a:off x="0" y="0"/>
          <a:ext cx="0" cy="0"/>
          <a:chOff x="0" y="0"/>
          <a:chExt cx="0" cy="0"/>
        </a:xfrm>
      </p:grpSpPr>
      <p:sp>
        <p:nvSpPr>
          <p:cNvPr id="9801" name="Google Shape;9801;g40a4d5c1aa_0_2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let’s go all the way back and reinforce a few things...</a:t>
            </a:r>
            <a:endParaRPr/>
          </a:p>
        </p:txBody>
      </p:sp>
      <p:sp>
        <p:nvSpPr>
          <p:cNvPr id="9802" name="Google Shape;9802;g40a4d5c1aa_0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6" name="Shape 9676"/>
        <p:cNvGrpSpPr/>
        <p:nvPr/>
      </p:nvGrpSpPr>
      <p:grpSpPr>
        <a:xfrm>
          <a:off x="0" y="0"/>
          <a:ext cx="0" cy="0"/>
          <a:chOff x="0" y="0"/>
          <a:chExt cx="0" cy="0"/>
        </a:xfrm>
      </p:grpSpPr>
      <p:sp>
        <p:nvSpPr>
          <p:cNvPr id="9677" name="Google Shape;9677;g2df89b9438_0_15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Exemplified by this guy.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was me. And I’m sure a lot of you can relate as well. Cramming for tomorrows exam. Trying to push in as much knowledge as possible in as short time as possible.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it kinda worked - at least sometimes. I remembered a whole bunch of the newly learned “bits of knowledge” during the exam, but the problem with this approach is that the knowledge doesn’t stick. Even walking out of the examination area I’d started to forget stuff.</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that’s obvious, right? What you you learn but don’t reinforce, what you don’t repeat - it just won’t stick.</a:t>
            </a:r>
            <a:endParaRPr/>
          </a:p>
        </p:txBody>
      </p:sp>
      <p:sp>
        <p:nvSpPr>
          <p:cNvPr id="9678" name="Google Shape;9678;g2df89b9438_0_15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6" name="Shape 9806"/>
        <p:cNvGrpSpPr/>
        <p:nvPr/>
      </p:nvGrpSpPr>
      <p:grpSpPr>
        <a:xfrm>
          <a:off x="0" y="0"/>
          <a:ext cx="0" cy="0"/>
          <a:chOff x="0" y="0"/>
          <a:chExt cx="0" cy="0"/>
        </a:xfrm>
      </p:grpSpPr>
      <p:sp>
        <p:nvSpPr>
          <p:cNvPr id="9807" name="Google Shape;9807;g40a4d5c1aa_0_2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We’ve learned that..</a:t>
            </a:r>
            <a:endParaRPr/>
          </a:p>
        </p:txBody>
      </p:sp>
      <p:sp>
        <p:nvSpPr>
          <p:cNvPr id="9808" name="Google Shape;9808;g40a4d5c1aa_0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4" name="Shape 9814"/>
        <p:cNvGrpSpPr/>
        <p:nvPr/>
      </p:nvGrpSpPr>
      <p:grpSpPr>
        <a:xfrm>
          <a:off x="0" y="0"/>
          <a:ext cx="0" cy="0"/>
          <a:chOff x="0" y="0"/>
          <a:chExt cx="0" cy="0"/>
        </a:xfrm>
      </p:grpSpPr>
      <p:sp>
        <p:nvSpPr>
          <p:cNvPr id="9815" name="Google Shape;9815;g40a4d5c1aa_0_3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Because we want to avoid the forgetting curve going all the way down. We want to keep it flat.</a:t>
            </a:r>
            <a:endParaRPr/>
          </a:p>
        </p:txBody>
      </p:sp>
      <p:sp>
        <p:nvSpPr>
          <p:cNvPr id="9816" name="Google Shape;9816;g40a4d5c1aa_0_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1" name="Shape 9821"/>
        <p:cNvGrpSpPr/>
        <p:nvPr/>
      </p:nvGrpSpPr>
      <p:grpSpPr>
        <a:xfrm>
          <a:off x="0" y="0"/>
          <a:ext cx="0" cy="0"/>
          <a:chOff x="0" y="0"/>
          <a:chExt cx="0" cy="0"/>
        </a:xfrm>
      </p:grpSpPr>
      <p:sp>
        <p:nvSpPr>
          <p:cNvPr id="9822" name="Google Shape;9822;g40a4d5c1aa_0_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then we had a couple of challenges: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How can we track what we’ve learned?</a:t>
            </a:r>
            <a:endParaRPr/>
          </a:p>
          <a:p>
            <a:pPr indent="-317500" lvl="0" marL="457200" rtl="0" algn="l">
              <a:spcBef>
                <a:spcPts val="0"/>
              </a:spcBef>
              <a:spcAft>
                <a:spcPts val="0"/>
              </a:spcAft>
              <a:buSzPts val="1400"/>
              <a:buChar char="-"/>
            </a:pPr>
            <a:r>
              <a:rPr lang="en-US"/>
              <a:t>How can we make sure to reinforce/repeat that knowledge right before we’re about to forget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Because if we can find a solution to these two, then we’ll be able to flatten out our forgetting curves.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solution to these challenges is of course...</a:t>
            </a:r>
            <a:endParaRPr/>
          </a:p>
        </p:txBody>
      </p:sp>
      <p:sp>
        <p:nvSpPr>
          <p:cNvPr id="9823" name="Google Shape;9823;g40a4d5c1aa_0_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9" name="Shape 9829"/>
        <p:cNvGrpSpPr/>
        <p:nvPr/>
      </p:nvGrpSpPr>
      <p:grpSpPr>
        <a:xfrm>
          <a:off x="0" y="0"/>
          <a:ext cx="0" cy="0"/>
          <a:chOff x="0" y="0"/>
          <a:chExt cx="0" cy="0"/>
        </a:xfrm>
      </p:grpSpPr>
      <p:sp>
        <p:nvSpPr>
          <p:cNvPr id="9830" name="Google Shape;9830;g40a4d5c1aa_0_3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Specifically, a computer program named Anki.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Anki has the tagline “Friendly, intelligent flash cars”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what is meant by flashcards?</a:t>
            </a:r>
            <a:endParaRPr/>
          </a:p>
        </p:txBody>
      </p:sp>
      <p:sp>
        <p:nvSpPr>
          <p:cNvPr id="9831" name="Google Shape;9831;g40a4d5c1aa_0_3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37" name="Shape 9837"/>
        <p:cNvGrpSpPr/>
        <p:nvPr/>
      </p:nvGrpSpPr>
      <p:grpSpPr>
        <a:xfrm>
          <a:off x="0" y="0"/>
          <a:ext cx="0" cy="0"/>
          <a:chOff x="0" y="0"/>
          <a:chExt cx="0" cy="0"/>
        </a:xfrm>
      </p:grpSpPr>
      <p:sp>
        <p:nvSpPr>
          <p:cNvPr id="9838" name="Google Shape;9838;g40a4d5c1aa_0_3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And it really works. People are writing about it.</a:t>
            </a:r>
            <a:endParaRPr/>
          </a:p>
          <a:p>
            <a:pPr indent="0" lvl="0" marL="0" rtl="0" algn="l">
              <a:spcBef>
                <a:spcPts val="0"/>
              </a:spcBef>
              <a:spcAft>
                <a:spcPts val="0"/>
              </a:spcAft>
              <a:buNone/>
            </a:pPr>
            <a:r>
              <a:rPr lang="en-US"/>
              <a:t>Khan academy, duolingo, and many many others are using spaced repetition to help students retain knowledge.</a:t>
            </a:r>
            <a:endParaRPr/>
          </a:p>
        </p:txBody>
      </p:sp>
      <p:sp>
        <p:nvSpPr>
          <p:cNvPr id="9839" name="Google Shape;9839;g40a4d5c1aa_0_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4" name="Shape 9844"/>
        <p:cNvGrpSpPr/>
        <p:nvPr/>
      </p:nvGrpSpPr>
      <p:grpSpPr>
        <a:xfrm>
          <a:off x="0" y="0"/>
          <a:ext cx="0" cy="0"/>
          <a:chOff x="0" y="0"/>
          <a:chExt cx="0" cy="0"/>
        </a:xfrm>
      </p:grpSpPr>
      <p:sp>
        <p:nvSpPr>
          <p:cNvPr id="9845" name="Google Shape;9845;g40a4d5c1aa_0_3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g40a4d5c1aa_0_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84" name="Shape 9684"/>
        <p:cNvGrpSpPr/>
        <p:nvPr/>
      </p:nvGrpSpPr>
      <p:grpSpPr>
        <a:xfrm>
          <a:off x="0" y="0"/>
          <a:ext cx="0" cy="0"/>
          <a:chOff x="0" y="0"/>
          <a:chExt cx="0" cy="0"/>
        </a:xfrm>
      </p:grpSpPr>
      <p:sp>
        <p:nvSpPr>
          <p:cNvPr id="9685" name="Google Shape;9685;g40a4d5c1aa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Take a look at this graph: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 the x-axis we have elapsed time, in days.</a:t>
            </a:r>
            <a:endParaRPr/>
          </a:p>
          <a:p>
            <a:pPr indent="0" lvl="0" marL="0" rtl="0" algn="l">
              <a:spcBef>
                <a:spcPts val="0"/>
              </a:spcBef>
              <a:spcAft>
                <a:spcPts val="0"/>
              </a:spcAft>
              <a:buNone/>
            </a:pPr>
            <a:r>
              <a:rPr lang="en-US"/>
              <a:t>On the y-axis we have retention: How well you remember what you’ve learned.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say you learned something at day zero. Without reinforcing/repeating it, a typical “forgetting curve” will look like this. You’ll forget what you’ve learned very fast.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at day zero here, that’s where we have the student cramming for tomorrow’s exam. He’ll remember a lot of stuff, but the knowledge disappears quickly.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graph was published in 1885. My calculator tells me that’s 133 years ago. We’ve known this for so long, but still so many don’t methodically repeat or reinforce the things they want to learn in order to not forget it.</a:t>
            </a:r>
            <a:endParaRPr/>
          </a:p>
        </p:txBody>
      </p:sp>
      <p:sp>
        <p:nvSpPr>
          <p:cNvPr id="9686" name="Google Shape;9686;g40a4d5c1a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1" name="Shape 9691"/>
        <p:cNvGrpSpPr/>
        <p:nvPr/>
      </p:nvGrpSpPr>
      <p:grpSpPr>
        <a:xfrm>
          <a:off x="0" y="0"/>
          <a:ext cx="0" cy="0"/>
          <a:chOff x="0" y="0"/>
          <a:chExt cx="0" cy="0"/>
        </a:xfrm>
      </p:grpSpPr>
      <p:sp>
        <p:nvSpPr>
          <p:cNvPr id="9692" name="Google Shape;9692;g40a4d5c1aa_0_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IF HOWEVER you were to repeat and reinforce the things you learn in growing time intervals, the forgetting curve could look like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See that the forgetting curve starts to fall down immediately after learning has taken place. But that every time you reinforce what you’ve learned, the curve flattens out more and more.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how our brains work, and this is the key observation. If we learn something, and then reinforce that knowledge right before we’re about to forget it - in increasing intervals - we’ll remember it better and better.</a:t>
            </a:r>
            <a:endParaRPr/>
          </a:p>
        </p:txBody>
      </p:sp>
      <p:sp>
        <p:nvSpPr>
          <p:cNvPr id="9693" name="Google Shape;9693;g40a4d5c1aa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8" name="Shape 9698"/>
        <p:cNvGrpSpPr/>
        <p:nvPr/>
      </p:nvGrpSpPr>
      <p:grpSpPr>
        <a:xfrm>
          <a:off x="0" y="0"/>
          <a:ext cx="0" cy="0"/>
          <a:chOff x="0" y="0"/>
          <a:chExt cx="0" cy="0"/>
        </a:xfrm>
      </p:grpSpPr>
      <p:sp>
        <p:nvSpPr>
          <p:cNvPr id="9699" name="Google Shape;9699;g40a4d5c1aa_0_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then we have a couple of challenges: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How can we track what we’ve learned?</a:t>
            </a:r>
            <a:endParaRPr/>
          </a:p>
          <a:p>
            <a:pPr indent="-317500" lvl="0" marL="457200" rtl="0" algn="l">
              <a:spcBef>
                <a:spcPts val="0"/>
              </a:spcBef>
              <a:spcAft>
                <a:spcPts val="0"/>
              </a:spcAft>
              <a:buSzPts val="1400"/>
              <a:buChar char="-"/>
            </a:pPr>
            <a:r>
              <a:rPr lang="en-US"/>
              <a:t>How can we make sure to reinforce/repeat that knowledge right before we’re about to forget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Because if we can find a solution to these two, then we’ll be able to flatten out our forgetting curves.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solution to these challenges is of course...</a:t>
            </a:r>
            <a:endParaRPr/>
          </a:p>
        </p:txBody>
      </p:sp>
      <p:sp>
        <p:nvSpPr>
          <p:cNvPr id="9700" name="Google Shape;9700;g40a4d5c1aa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06" name="Shape 9706"/>
        <p:cNvGrpSpPr/>
        <p:nvPr/>
      </p:nvGrpSpPr>
      <p:grpSpPr>
        <a:xfrm>
          <a:off x="0" y="0"/>
          <a:ext cx="0" cy="0"/>
          <a:chOff x="0" y="0"/>
          <a:chExt cx="0" cy="0"/>
        </a:xfrm>
      </p:grpSpPr>
      <p:sp>
        <p:nvSpPr>
          <p:cNvPr id="9707" name="Google Shape;9707;g40a4d5c1aa_0_1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 computer program. Or a “dataprogram”, på godt norsk.</a:t>
            </a:r>
            <a:endParaRPr/>
          </a:p>
        </p:txBody>
      </p:sp>
      <p:sp>
        <p:nvSpPr>
          <p:cNvPr id="9708" name="Google Shape;9708;g40a4d5c1aa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4" name="Shape 9714"/>
        <p:cNvGrpSpPr/>
        <p:nvPr/>
      </p:nvGrpSpPr>
      <p:grpSpPr>
        <a:xfrm>
          <a:off x="0" y="0"/>
          <a:ext cx="0" cy="0"/>
          <a:chOff x="0" y="0"/>
          <a:chExt cx="0" cy="0"/>
        </a:xfrm>
      </p:grpSpPr>
      <p:sp>
        <p:nvSpPr>
          <p:cNvPr id="9715" name="Google Shape;9715;g40a4d5c1aa_0_2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Specifically, a computer program named Anki.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Anki has the tagline “Friendly, intelligent flash cars”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what is meant by flashcards?</a:t>
            </a:r>
            <a:endParaRPr/>
          </a:p>
        </p:txBody>
      </p:sp>
      <p:sp>
        <p:nvSpPr>
          <p:cNvPr id="9716" name="Google Shape;9716;g40a4d5c1aa_0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22" name="Shape 9722"/>
        <p:cNvGrpSpPr/>
        <p:nvPr/>
      </p:nvGrpSpPr>
      <p:grpSpPr>
        <a:xfrm>
          <a:off x="0" y="0"/>
          <a:ext cx="0" cy="0"/>
          <a:chOff x="0" y="0"/>
          <a:chExt cx="0" cy="0"/>
        </a:xfrm>
      </p:grpSpPr>
      <p:sp>
        <p:nvSpPr>
          <p:cNvPr id="9723" name="Google Shape;9723;g40a4d5c1aa_0_1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Let’s say I’m learning German, and I’d like to learn the german work for “monkey”. Then I could create this flashcard.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 one side, it’s telling me what the name is in english - a language that i know.</a:t>
            </a:r>
            <a:endParaRPr/>
          </a:p>
          <a:p>
            <a:pPr indent="0" lvl="0" marL="0" rtl="0" algn="l">
              <a:spcBef>
                <a:spcPts val="0"/>
              </a:spcBef>
              <a:spcAft>
                <a:spcPts val="0"/>
              </a:spcAft>
              <a:buNone/>
            </a:pPr>
            <a:r>
              <a:rPr lang="en-US"/>
              <a:t>On the other side, it’s telling me what a monkey is in german.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I do then, when studying, is to have a whole bunch of these manually created flash cards, look at a card, and try to guess or remember what it says on the other side.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the answer was easy for me to remember, then I’ll make a note of that and put the card in a new deck for “cards that was easy to me to remember”. That’s the deck I won’t need to review for a while, since it was easy for me to recall the answers.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the answer was difficult or impossible for me to remember, then I’ll put that card in the deck for “difficult cards”. The cards that I’ll review again shortly.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Separating flash cards like that, based on how well you were able to recall, is what “intelligent flashcards” mean. I could of course do that manually and keep track of a bunch of decks of actual flash cards.. oooor I could use a software that takes care of it for me.</a:t>
            </a:r>
            <a:endParaRPr/>
          </a:p>
        </p:txBody>
      </p:sp>
      <p:sp>
        <p:nvSpPr>
          <p:cNvPr id="9724" name="Google Shape;9724;g40a4d5c1aa_0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0" name="Shape 9730"/>
        <p:cNvGrpSpPr/>
        <p:nvPr/>
      </p:nvGrpSpPr>
      <p:grpSpPr>
        <a:xfrm>
          <a:off x="0" y="0"/>
          <a:ext cx="0" cy="0"/>
          <a:chOff x="0" y="0"/>
          <a:chExt cx="0" cy="0"/>
        </a:xfrm>
      </p:grpSpPr>
      <p:sp>
        <p:nvSpPr>
          <p:cNvPr id="9731" name="Google Shape;9731;g40a4d5c1aa_0_1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Enter Anki!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an example of a flash card in my Java deck.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this card I’ve hidden some key piece of information - the thing I’m trying to learn. I’d like to learn which annotation I can use when declaring which active bean definition profiles should be used when loading an applicationcontext for test classes.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hey - don’t diss spring.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answer to this flash card is</a:t>
            </a:r>
            <a:r>
              <a:rPr lang="en-US"/>
              <a:t>...</a:t>
            </a:r>
            <a:r>
              <a:rPr lang="en-US"/>
              <a:t> </a:t>
            </a:r>
            <a:endParaRPr/>
          </a:p>
        </p:txBody>
      </p:sp>
      <p:sp>
        <p:nvSpPr>
          <p:cNvPr id="9732" name="Google Shape;9732;g40a4d5c1aa_0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ront page">
  <p:cSld name="Front page">
    <p:bg>
      <p:bgPr>
        <a:solidFill>
          <a:schemeClr val="lt1"/>
        </a:solidFill>
      </p:bgPr>
    </p:bg>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0" l="0" r="0" t="0"/>
          <a:stretch/>
        </p:blipFill>
        <p:spPr>
          <a:xfrm>
            <a:off x="-4498" y="9212"/>
            <a:ext cx="12216686" cy="6871886"/>
          </a:xfrm>
          <a:prstGeom prst="rect">
            <a:avLst/>
          </a:prstGeom>
          <a:noFill/>
          <a:ln>
            <a:noFill/>
          </a:ln>
        </p:spPr>
      </p:pic>
      <p:sp>
        <p:nvSpPr>
          <p:cNvPr id="17" name="Google Shape;17;p2"/>
          <p:cNvSpPr/>
          <p:nvPr/>
        </p:nvSpPr>
        <p:spPr>
          <a:xfrm rot="5400000">
            <a:off x="4066615" y="-1290177"/>
            <a:ext cx="4078958" cy="12212188"/>
          </a:xfrm>
          <a:prstGeom prst="rect">
            <a:avLst/>
          </a:prstGeom>
          <a:gradFill>
            <a:gsLst>
              <a:gs pos="0">
                <a:srgbClr val="70706F">
                  <a:alpha val="0"/>
                </a:srgbClr>
              </a:gs>
              <a:gs pos="69000">
                <a:srgbClr val="262626"/>
              </a:gs>
              <a:gs pos="96386">
                <a:srgbClr val="262626"/>
              </a:gs>
              <a:gs pos="100000">
                <a:srgbClr val="262626"/>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8" name="Google Shape;18;p2"/>
          <p:cNvGrpSpPr/>
          <p:nvPr/>
        </p:nvGrpSpPr>
        <p:grpSpPr>
          <a:xfrm>
            <a:off x="10303154" y="599090"/>
            <a:ext cx="1386970" cy="985781"/>
            <a:chOff x="10328197" y="1523459"/>
            <a:chExt cx="1536700" cy="1092200"/>
          </a:xfrm>
        </p:grpSpPr>
        <p:sp>
          <p:nvSpPr>
            <p:cNvPr id="19" name="Google Shape;19;p2"/>
            <p:cNvSpPr/>
            <p:nvPr/>
          </p:nvSpPr>
          <p:spPr>
            <a:xfrm>
              <a:off x="10869535" y="2298159"/>
              <a:ext cx="211138" cy="317500"/>
            </a:xfrm>
            <a:custGeom>
              <a:rect b="b" l="l" r="r" t="t"/>
              <a:pathLst>
                <a:path extrusionOk="0" h="120000" w="120000">
                  <a:moveTo>
                    <a:pt x="22018" y="100243"/>
                  </a:moveTo>
                  <a:cubicBezTo>
                    <a:pt x="27522" y="101707"/>
                    <a:pt x="38532" y="106097"/>
                    <a:pt x="59449" y="106097"/>
                  </a:cubicBezTo>
                  <a:cubicBezTo>
                    <a:pt x="91376" y="106097"/>
                    <a:pt x="95779" y="90731"/>
                    <a:pt x="95779" y="83414"/>
                  </a:cubicBezTo>
                  <a:cubicBezTo>
                    <a:pt x="95779" y="75365"/>
                    <a:pt x="95779" y="75365"/>
                    <a:pt x="95779" y="75365"/>
                  </a:cubicBezTo>
                  <a:cubicBezTo>
                    <a:pt x="94678" y="76097"/>
                    <a:pt x="92477" y="76829"/>
                    <a:pt x="90275" y="78292"/>
                  </a:cubicBezTo>
                  <a:cubicBezTo>
                    <a:pt x="88073" y="79024"/>
                    <a:pt x="85871" y="80487"/>
                    <a:pt x="82568" y="81951"/>
                  </a:cubicBezTo>
                  <a:cubicBezTo>
                    <a:pt x="79266" y="82682"/>
                    <a:pt x="75963" y="84146"/>
                    <a:pt x="71559" y="84878"/>
                  </a:cubicBezTo>
                  <a:cubicBezTo>
                    <a:pt x="67155" y="85609"/>
                    <a:pt x="62752" y="86341"/>
                    <a:pt x="56146" y="86341"/>
                  </a:cubicBezTo>
                  <a:cubicBezTo>
                    <a:pt x="47339" y="86341"/>
                    <a:pt x="39633" y="84878"/>
                    <a:pt x="31926" y="82682"/>
                  </a:cubicBezTo>
                  <a:cubicBezTo>
                    <a:pt x="25321" y="80487"/>
                    <a:pt x="18715" y="78292"/>
                    <a:pt x="14311" y="74634"/>
                  </a:cubicBezTo>
                  <a:cubicBezTo>
                    <a:pt x="9908" y="70975"/>
                    <a:pt x="5504" y="66585"/>
                    <a:pt x="3302" y="61463"/>
                  </a:cubicBezTo>
                  <a:cubicBezTo>
                    <a:pt x="1100" y="56341"/>
                    <a:pt x="0" y="50487"/>
                    <a:pt x="0" y="44634"/>
                  </a:cubicBezTo>
                  <a:cubicBezTo>
                    <a:pt x="0" y="38048"/>
                    <a:pt x="1100" y="32195"/>
                    <a:pt x="4403" y="27073"/>
                  </a:cubicBezTo>
                  <a:cubicBezTo>
                    <a:pt x="7706" y="21219"/>
                    <a:pt x="13211" y="16829"/>
                    <a:pt x="18715" y="12439"/>
                  </a:cubicBezTo>
                  <a:cubicBezTo>
                    <a:pt x="25321" y="8780"/>
                    <a:pt x="33027" y="5853"/>
                    <a:pt x="41834" y="3658"/>
                  </a:cubicBezTo>
                  <a:cubicBezTo>
                    <a:pt x="49541" y="1463"/>
                    <a:pt x="59449" y="0"/>
                    <a:pt x="70458" y="0"/>
                  </a:cubicBezTo>
                  <a:cubicBezTo>
                    <a:pt x="80366" y="0"/>
                    <a:pt x="90275" y="731"/>
                    <a:pt x="99082" y="1463"/>
                  </a:cubicBezTo>
                  <a:cubicBezTo>
                    <a:pt x="107889" y="2926"/>
                    <a:pt x="114495" y="4390"/>
                    <a:pt x="120000" y="5853"/>
                  </a:cubicBezTo>
                  <a:cubicBezTo>
                    <a:pt x="120000" y="83414"/>
                    <a:pt x="120000" y="83414"/>
                    <a:pt x="120000" y="83414"/>
                  </a:cubicBezTo>
                  <a:cubicBezTo>
                    <a:pt x="120000" y="95853"/>
                    <a:pt x="113394" y="120000"/>
                    <a:pt x="59449" y="120000"/>
                  </a:cubicBezTo>
                  <a:cubicBezTo>
                    <a:pt x="29724" y="120000"/>
                    <a:pt x="16513" y="114146"/>
                    <a:pt x="11009" y="112682"/>
                  </a:cubicBezTo>
                  <a:lnTo>
                    <a:pt x="22018" y="100243"/>
                  </a:lnTo>
                  <a:close/>
                  <a:moveTo>
                    <a:pt x="95779" y="16829"/>
                  </a:moveTo>
                  <a:cubicBezTo>
                    <a:pt x="94678" y="16097"/>
                    <a:pt x="91376" y="16097"/>
                    <a:pt x="88073" y="15365"/>
                  </a:cubicBezTo>
                  <a:cubicBezTo>
                    <a:pt x="83669" y="14634"/>
                    <a:pt x="78165" y="13902"/>
                    <a:pt x="70458" y="13902"/>
                  </a:cubicBezTo>
                  <a:cubicBezTo>
                    <a:pt x="63853" y="13902"/>
                    <a:pt x="57247" y="14634"/>
                    <a:pt x="51743" y="16097"/>
                  </a:cubicBezTo>
                  <a:cubicBezTo>
                    <a:pt x="46238" y="17560"/>
                    <a:pt x="40733" y="19756"/>
                    <a:pt x="37431" y="22682"/>
                  </a:cubicBezTo>
                  <a:cubicBezTo>
                    <a:pt x="33027" y="25609"/>
                    <a:pt x="29724" y="28536"/>
                    <a:pt x="27522" y="32195"/>
                  </a:cubicBezTo>
                  <a:cubicBezTo>
                    <a:pt x="25321" y="35853"/>
                    <a:pt x="24220" y="40243"/>
                    <a:pt x="24220" y="44634"/>
                  </a:cubicBezTo>
                  <a:cubicBezTo>
                    <a:pt x="24220" y="48292"/>
                    <a:pt x="25321" y="51951"/>
                    <a:pt x="26422" y="54878"/>
                  </a:cubicBezTo>
                  <a:cubicBezTo>
                    <a:pt x="27522" y="58536"/>
                    <a:pt x="29724" y="61463"/>
                    <a:pt x="33027" y="63658"/>
                  </a:cubicBezTo>
                  <a:cubicBezTo>
                    <a:pt x="36330" y="66585"/>
                    <a:pt x="39633" y="68780"/>
                    <a:pt x="44036" y="70243"/>
                  </a:cubicBezTo>
                  <a:cubicBezTo>
                    <a:pt x="48440" y="71707"/>
                    <a:pt x="53944" y="71707"/>
                    <a:pt x="60550" y="71707"/>
                  </a:cubicBezTo>
                  <a:cubicBezTo>
                    <a:pt x="66055" y="71707"/>
                    <a:pt x="71559" y="71707"/>
                    <a:pt x="75963" y="70243"/>
                  </a:cubicBezTo>
                  <a:cubicBezTo>
                    <a:pt x="80366" y="68780"/>
                    <a:pt x="84770" y="67317"/>
                    <a:pt x="86972" y="65853"/>
                  </a:cubicBezTo>
                  <a:cubicBezTo>
                    <a:pt x="90275" y="63658"/>
                    <a:pt x="92477" y="61463"/>
                    <a:pt x="93577" y="58536"/>
                  </a:cubicBezTo>
                  <a:cubicBezTo>
                    <a:pt x="94678" y="56341"/>
                    <a:pt x="95779" y="54146"/>
                    <a:pt x="95779" y="51219"/>
                  </a:cubicBezTo>
                  <a:lnTo>
                    <a:pt x="95779" y="1682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 name="Google Shape;20;p2"/>
            <p:cNvSpPr/>
            <p:nvPr/>
          </p:nvSpPr>
          <p:spPr>
            <a:xfrm>
              <a:off x="11134647" y="2298159"/>
              <a:ext cx="198438" cy="227013"/>
            </a:xfrm>
            <a:custGeom>
              <a:rect b="b" l="l" r="r" t="t"/>
              <a:pathLst>
                <a:path extrusionOk="0" h="120000" w="120000">
                  <a:moveTo>
                    <a:pt x="0" y="28717"/>
                  </a:moveTo>
                  <a:cubicBezTo>
                    <a:pt x="0" y="23589"/>
                    <a:pt x="0" y="18461"/>
                    <a:pt x="0" y="14358"/>
                  </a:cubicBezTo>
                  <a:cubicBezTo>
                    <a:pt x="0" y="11282"/>
                    <a:pt x="0" y="8205"/>
                    <a:pt x="0" y="4102"/>
                  </a:cubicBezTo>
                  <a:cubicBezTo>
                    <a:pt x="24466" y="4102"/>
                    <a:pt x="24466" y="4102"/>
                    <a:pt x="24466" y="4102"/>
                  </a:cubicBezTo>
                  <a:cubicBezTo>
                    <a:pt x="24466" y="20512"/>
                    <a:pt x="24466" y="20512"/>
                    <a:pt x="24466" y="20512"/>
                  </a:cubicBezTo>
                  <a:cubicBezTo>
                    <a:pt x="26796" y="18461"/>
                    <a:pt x="29126" y="16410"/>
                    <a:pt x="31456" y="13333"/>
                  </a:cubicBezTo>
                  <a:cubicBezTo>
                    <a:pt x="33786" y="11282"/>
                    <a:pt x="36116" y="9230"/>
                    <a:pt x="40776" y="7179"/>
                  </a:cubicBezTo>
                  <a:cubicBezTo>
                    <a:pt x="44271" y="5128"/>
                    <a:pt x="47766" y="3076"/>
                    <a:pt x="52427" y="2051"/>
                  </a:cubicBezTo>
                  <a:cubicBezTo>
                    <a:pt x="58252" y="1025"/>
                    <a:pt x="62912" y="0"/>
                    <a:pt x="68737" y="0"/>
                  </a:cubicBezTo>
                  <a:cubicBezTo>
                    <a:pt x="86213" y="0"/>
                    <a:pt x="99029" y="4102"/>
                    <a:pt x="107184" y="13333"/>
                  </a:cubicBezTo>
                  <a:cubicBezTo>
                    <a:pt x="116504" y="22564"/>
                    <a:pt x="120000" y="34871"/>
                    <a:pt x="120000" y="49230"/>
                  </a:cubicBezTo>
                  <a:cubicBezTo>
                    <a:pt x="120000" y="120000"/>
                    <a:pt x="120000" y="120000"/>
                    <a:pt x="120000" y="120000"/>
                  </a:cubicBezTo>
                  <a:cubicBezTo>
                    <a:pt x="94368" y="120000"/>
                    <a:pt x="94368" y="120000"/>
                    <a:pt x="94368" y="120000"/>
                  </a:cubicBezTo>
                  <a:cubicBezTo>
                    <a:pt x="94368" y="51282"/>
                    <a:pt x="94368" y="51282"/>
                    <a:pt x="94368" y="51282"/>
                  </a:cubicBezTo>
                  <a:cubicBezTo>
                    <a:pt x="94368" y="40000"/>
                    <a:pt x="92038" y="32820"/>
                    <a:pt x="86213" y="27692"/>
                  </a:cubicBezTo>
                  <a:cubicBezTo>
                    <a:pt x="81553" y="22564"/>
                    <a:pt x="73398" y="19487"/>
                    <a:pt x="64077" y="19487"/>
                  </a:cubicBezTo>
                  <a:cubicBezTo>
                    <a:pt x="57087" y="19487"/>
                    <a:pt x="50097" y="21538"/>
                    <a:pt x="45436" y="23589"/>
                  </a:cubicBezTo>
                  <a:cubicBezTo>
                    <a:pt x="40776" y="26666"/>
                    <a:pt x="37281" y="29743"/>
                    <a:pt x="33786" y="33846"/>
                  </a:cubicBezTo>
                  <a:cubicBezTo>
                    <a:pt x="30291" y="37948"/>
                    <a:pt x="29126" y="43076"/>
                    <a:pt x="26796" y="49230"/>
                  </a:cubicBezTo>
                  <a:cubicBezTo>
                    <a:pt x="25631" y="54358"/>
                    <a:pt x="25631" y="59487"/>
                    <a:pt x="25631" y="65641"/>
                  </a:cubicBezTo>
                  <a:cubicBezTo>
                    <a:pt x="25631" y="120000"/>
                    <a:pt x="25631" y="120000"/>
                    <a:pt x="25631" y="120000"/>
                  </a:cubicBezTo>
                  <a:cubicBezTo>
                    <a:pt x="0" y="120000"/>
                    <a:pt x="0" y="120000"/>
                    <a:pt x="0" y="120000"/>
                  </a:cubicBezTo>
                  <a:lnTo>
                    <a:pt x="0" y="2871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 name="Google Shape;21;p2"/>
            <p:cNvSpPr/>
            <p:nvPr/>
          </p:nvSpPr>
          <p:spPr>
            <a:xfrm>
              <a:off x="11383885" y="2306097"/>
              <a:ext cx="42863" cy="2190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 name="Google Shape;22;p2"/>
            <p:cNvSpPr/>
            <p:nvPr/>
          </p:nvSpPr>
          <p:spPr>
            <a:xfrm>
              <a:off x="11466435" y="2244184"/>
              <a:ext cx="168275" cy="285750"/>
            </a:xfrm>
            <a:custGeom>
              <a:rect b="b" l="l" r="r" t="t"/>
              <a:pathLst>
                <a:path extrusionOk="0" h="120000" w="120000">
                  <a:moveTo>
                    <a:pt x="27586" y="41351"/>
                  </a:moveTo>
                  <a:cubicBezTo>
                    <a:pt x="0" y="41351"/>
                    <a:pt x="0" y="41351"/>
                    <a:pt x="0" y="41351"/>
                  </a:cubicBezTo>
                  <a:cubicBezTo>
                    <a:pt x="0" y="25945"/>
                    <a:pt x="0" y="25945"/>
                    <a:pt x="0" y="25945"/>
                  </a:cubicBezTo>
                  <a:cubicBezTo>
                    <a:pt x="27586" y="25945"/>
                    <a:pt x="27586" y="25945"/>
                    <a:pt x="27586" y="25945"/>
                  </a:cubicBezTo>
                  <a:cubicBezTo>
                    <a:pt x="27586" y="0"/>
                    <a:pt x="27586" y="0"/>
                    <a:pt x="27586" y="0"/>
                  </a:cubicBezTo>
                  <a:cubicBezTo>
                    <a:pt x="57931" y="0"/>
                    <a:pt x="57931" y="0"/>
                    <a:pt x="57931" y="0"/>
                  </a:cubicBezTo>
                  <a:cubicBezTo>
                    <a:pt x="57931" y="25945"/>
                    <a:pt x="57931" y="25945"/>
                    <a:pt x="57931" y="25945"/>
                  </a:cubicBezTo>
                  <a:cubicBezTo>
                    <a:pt x="103448" y="25945"/>
                    <a:pt x="103448" y="25945"/>
                    <a:pt x="103448" y="25945"/>
                  </a:cubicBezTo>
                  <a:cubicBezTo>
                    <a:pt x="103448" y="41351"/>
                    <a:pt x="103448" y="41351"/>
                    <a:pt x="103448" y="41351"/>
                  </a:cubicBezTo>
                  <a:cubicBezTo>
                    <a:pt x="57931" y="41351"/>
                    <a:pt x="57931" y="41351"/>
                    <a:pt x="57931" y="41351"/>
                  </a:cubicBezTo>
                  <a:cubicBezTo>
                    <a:pt x="57931" y="85135"/>
                    <a:pt x="57931" y="85135"/>
                    <a:pt x="57931" y="85135"/>
                  </a:cubicBezTo>
                  <a:cubicBezTo>
                    <a:pt x="57931" y="92432"/>
                    <a:pt x="60689" y="98108"/>
                    <a:pt x="63448" y="100540"/>
                  </a:cubicBezTo>
                  <a:cubicBezTo>
                    <a:pt x="67586" y="102972"/>
                    <a:pt x="73103" y="104594"/>
                    <a:pt x="81379" y="104594"/>
                  </a:cubicBezTo>
                  <a:cubicBezTo>
                    <a:pt x="86896" y="104594"/>
                    <a:pt x="91034" y="104594"/>
                    <a:pt x="95172" y="102972"/>
                  </a:cubicBezTo>
                  <a:cubicBezTo>
                    <a:pt x="99310" y="102162"/>
                    <a:pt x="103448" y="100540"/>
                    <a:pt x="106206" y="98108"/>
                  </a:cubicBezTo>
                  <a:cubicBezTo>
                    <a:pt x="120000" y="109459"/>
                    <a:pt x="120000" y="109459"/>
                    <a:pt x="120000" y="109459"/>
                  </a:cubicBezTo>
                  <a:cubicBezTo>
                    <a:pt x="114482" y="112702"/>
                    <a:pt x="107586" y="115945"/>
                    <a:pt x="100689" y="117567"/>
                  </a:cubicBezTo>
                  <a:cubicBezTo>
                    <a:pt x="93793" y="119189"/>
                    <a:pt x="85517" y="120000"/>
                    <a:pt x="75862" y="120000"/>
                  </a:cubicBezTo>
                  <a:cubicBezTo>
                    <a:pt x="59310" y="120000"/>
                    <a:pt x="46896" y="117567"/>
                    <a:pt x="40000" y="111891"/>
                  </a:cubicBezTo>
                  <a:cubicBezTo>
                    <a:pt x="31724" y="106216"/>
                    <a:pt x="27586" y="98108"/>
                    <a:pt x="27586" y="86756"/>
                  </a:cubicBezTo>
                  <a:lnTo>
                    <a:pt x="27586" y="4135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 name="Google Shape;23;p2"/>
            <p:cNvSpPr/>
            <p:nvPr/>
          </p:nvSpPr>
          <p:spPr>
            <a:xfrm>
              <a:off x="11648997" y="2296572"/>
              <a:ext cx="215900" cy="233363"/>
            </a:xfrm>
            <a:custGeom>
              <a:rect b="b" l="l" r="r" t="t"/>
              <a:pathLst>
                <a:path extrusionOk="0" h="120000" w="120000">
                  <a:moveTo>
                    <a:pt x="116785" y="100165"/>
                  </a:moveTo>
                  <a:cubicBezTo>
                    <a:pt x="115714" y="101157"/>
                    <a:pt x="113571" y="103140"/>
                    <a:pt x="110357" y="106115"/>
                  </a:cubicBezTo>
                  <a:cubicBezTo>
                    <a:pt x="108214" y="108099"/>
                    <a:pt x="103928" y="110082"/>
                    <a:pt x="99642" y="112066"/>
                  </a:cubicBezTo>
                  <a:cubicBezTo>
                    <a:pt x="95357" y="114049"/>
                    <a:pt x="89999" y="116033"/>
                    <a:pt x="83571" y="118016"/>
                  </a:cubicBezTo>
                  <a:cubicBezTo>
                    <a:pt x="78214" y="119008"/>
                    <a:pt x="70714" y="120000"/>
                    <a:pt x="63214" y="120000"/>
                  </a:cubicBezTo>
                  <a:cubicBezTo>
                    <a:pt x="53571" y="120000"/>
                    <a:pt x="44999" y="119008"/>
                    <a:pt x="37500" y="116033"/>
                  </a:cubicBezTo>
                  <a:cubicBezTo>
                    <a:pt x="29999" y="113057"/>
                    <a:pt x="22499" y="109090"/>
                    <a:pt x="17142" y="103140"/>
                  </a:cubicBezTo>
                  <a:cubicBezTo>
                    <a:pt x="11785" y="98181"/>
                    <a:pt x="7499" y="91239"/>
                    <a:pt x="4285" y="84297"/>
                  </a:cubicBezTo>
                  <a:cubicBezTo>
                    <a:pt x="1071" y="76363"/>
                    <a:pt x="0" y="68429"/>
                    <a:pt x="0" y="59504"/>
                  </a:cubicBezTo>
                  <a:cubicBezTo>
                    <a:pt x="0" y="51570"/>
                    <a:pt x="1071" y="43636"/>
                    <a:pt x="4285" y="36694"/>
                  </a:cubicBezTo>
                  <a:cubicBezTo>
                    <a:pt x="7499" y="28760"/>
                    <a:pt x="11785" y="22809"/>
                    <a:pt x="17142" y="17851"/>
                  </a:cubicBezTo>
                  <a:cubicBezTo>
                    <a:pt x="22499" y="11900"/>
                    <a:pt x="28928" y="7933"/>
                    <a:pt x="36428" y="4958"/>
                  </a:cubicBezTo>
                  <a:cubicBezTo>
                    <a:pt x="43928" y="1983"/>
                    <a:pt x="51428" y="0"/>
                    <a:pt x="61071" y="0"/>
                  </a:cubicBezTo>
                  <a:cubicBezTo>
                    <a:pt x="70714" y="0"/>
                    <a:pt x="80357" y="1983"/>
                    <a:pt x="87857" y="5950"/>
                  </a:cubicBezTo>
                  <a:cubicBezTo>
                    <a:pt x="95357" y="9917"/>
                    <a:pt x="101785" y="14876"/>
                    <a:pt x="106071" y="20826"/>
                  </a:cubicBezTo>
                  <a:cubicBezTo>
                    <a:pt x="110357" y="26776"/>
                    <a:pt x="114642" y="33719"/>
                    <a:pt x="116785" y="41652"/>
                  </a:cubicBezTo>
                  <a:cubicBezTo>
                    <a:pt x="118928" y="49586"/>
                    <a:pt x="119999" y="58512"/>
                    <a:pt x="119999" y="66446"/>
                  </a:cubicBezTo>
                  <a:cubicBezTo>
                    <a:pt x="23571" y="66446"/>
                    <a:pt x="23571" y="66446"/>
                    <a:pt x="23571" y="66446"/>
                  </a:cubicBezTo>
                  <a:cubicBezTo>
                    <a:pt x="23571" y="71404"/>
                    <a:pt x="25714" y="76363"/>
                    <a:pt x="27857" y="80330"/>
                  </a:cubicBezTo>
                  <a:cubicBezTo>
                    <a:pt x="29999" y="84297"/>
                    <a:pt x="32142" y="88264"/>
                    <a:pt x="36428" y="91239"/>
                  </a:cubicBezTo>
                  <a:cubicBezTo>
                    <a:pt x="39642" y="94214"/>
                    <a:pt x="43928" y="97190"/>
                    <a:pt x="49285" y="99173"/>
                  </a:cubicBezTo>
                  <a:cubicBezTo>
                    <a:pt x="53571" y="100165"/>
                    <a:pt x="58928" y="101157"/>
                    <a:pt x="63214" y="101157"/>
                  </a:cubicBezTo>
                  <a:cubicBezTo>
                    <a:pt x="73928" y="101157"/>
                    <a:pt x="82499" y="100165"/>
                    <a:pt x="88928" y="96198"/>
                  </a:cubicBezTo>
                  <a:cubicBezTo>
                    <a:pt x="95357" y="93223"/>
                    <a:pt x="100714" y="90247"/>
                    <a:pt x="103928" y="87272"/>
                  </a:cubicBezTo>
                  <a:lnTo>
                    <a:pt x="116785" y="100165"/>
                  </a:lnTo>
                  <a:close/>
                  <a:moveTo>
                    <a:pt x="95357" y="50578"/>
                  </a:moveTo>
                  <a:cubicBezTo>
                    <a:pt x="95357" y="41652"/>
                    <a:pt x="92142" y="34710"/>
                    <a:pt x="85714" y="27768"/>
                  </a:cubicBezTo>
                  <a:cubicBezTo>
                    <a:pt x="79285" y="21818"/>
                    <a:pt x="71785" y="18842"/>
                    <a:pt x="61071" y="18842"/>
                  </a:cubicBezTo>
                  <a:cubicBezTo>
                    <a:pt x="54642" y="18842"/>
                    <a:pt x="50357" y="19834"/>
                    <a:pt x="44999" y="21818"/>
                  </a:cubicBezTo>
                  <a:cubicBezTo>
                    <a:pt x="40714" y="23801"/>
                    <a:pt x="37500" y="25785"/>
                    <a:pt x="34285" y="28760"/>
                  </a:cubicBezTo>
                  <a:cubicBezTo>
                    <a:pt x="31071" y="31735"/>
                    <a:pt x="28928" y="34710"/>
                    <a:pt x="26785" y="38677"/>
                  </a:cubicBezTo>
                  <a:cubicBezTo>
                    <a:pt x="24642" y="42644"/>
                    <a:pt x="23571" y="46611"/>
                    <a:pt x="23571" y="50578"/>
                  </a:cubicBezTo>
                  <a:lnTo>
                    <a:pt x="95357" y="5057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 name="Google Shape;24;p2"/>
            <p:cNvSpPr/>
            <p:nvPr/>
          </p:nvSpPr>
          <p:spPr>
            <a:xfrm>
              <a:off x="11383885" y="2236247"/>
              <a:ext cx="42863" cy="39688"/>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 name="Google Shape;25;p2"/>
            <p:cNvSpPr/>
            <p:nvPr/>
          </p:nvSpPr>
          <p:spPr>
            <a:xfrm>
              <a:off x="10602835" y="2296572"/>
              <a:ext cx="233363" cy="233363"/>
            </a:xfrm>
            <a:custGeom>
              <a:rect b="b" l="l" r="r" t="t"/>
              <a:pathLst>
                <a:path extrusionOk="0" h="120000" w="120000">
                  <a:moveTo>
                    <a:pt x="59504" y="120000"/>
                  </a:moveTo>
                  <a:cubicBezTo>
                    <a:pt x="51570" y="120000"/>
                    <a:pt x="42644" y="118016"/>
                    <a:pt x="35702" y="115041"/>
                  </a:cubicBezTo>
                  <a:cubicBezTo>
                    <a:pt x="28760" y="112066"/>
                    <a:pt x="21818" y="108099"/>
                    <a:pt x="16859" y="102148"/>
                  </a:cubicBezTo>
                  <a:cubicBezTo>
                    <a:pt x="11900" y="97190"/>
                    <a:pt x="7933" y="90247"/>
                    <a:pt x="4958" y="83305"/>
                  </a:cubicBezTo>
                  <a:cubicBezTo>
                    <a:pt x="1983" y="76363"/>
                    <a:pt x="0" y="68429"/>
                    <a:pt x="0" y="60495"/>
                  </a:cubicBezTo>
                  <a:cubicBezTo>
                    <a:pt x="0" y="51570"/>
                    <a:pt x="1983" y="43636"/>
                    <a:pt x="4958" y="36694"/>
                  </a:cubicBezTo>
                  <a:cubicBezTo>
                    <a:pt x="7933" y="29752"/>
                    <a:pt x="11900" y="22809"/>
                    <a:pt x="16859" y="17851"/>
                  </a:cubicBezTo>
                  <a:cubicBezTo>
                    <a:pt x="21818" y="11900"/>
                    <a:pt x="28760" y="7933"/>
                    <a:pt x="35702" y="4958"/>
                  </a:cubicBezTo>
                  <a:cubicBezTo>
                    <a:pt x="42644" y="1983"/>
                    <a:pt x="51570" y="0"/>
                    <a:pt x="59504" y="0"/>
                  </a:cubicBezTo>
                  <a:cubicBezTo>
                    <a:pt x="68429" y="0"/>
                    <a:pt x="76363" y="1983"/>
                    <a:pt x="83305" y="4958"/>
                  </a:cubicBezTo>
                  <a:cubicBezTo>
                    <a:pt x="91239" y="7933"/>
                    <a:pt x="97190" y="11900"/>
                    <a:pt x="102148" y="17851"/>
                  </a:cubicBezTo>
                  <a:cubicBezTo>
                    <a:pt x="108099" y="22809"/>
                    <a:pt x="112066" y="29752"/>
                    <a:pt x="115041" y="36694"/>
                  </a:cubicBezTo>
                  <a:cubicBezTo>
                    <a:pt x="118016" y="43636"/>
                    <a:pt x="120000" y="51570"/>
                    <a:pt x="120000" y="60495"/>
                  </a:cubicBezTo>
                  <a:cubicBezTo>
                    <a:pt x="120000" y="68429"/>
                    <a:pt x="118016" y="76363"/>
                    <a:pt x="115041" y="83305"/>
                  </a:cubicBezTo>
                  <a:cubicBezTo>
                    <a:pt x="112066" y="90247"/>
                    <a:pt x="108099" y="97190"/>
                    <a:pt x="102148" y="102148"/>
                  </a:cubicBezTo>
                  <a:cubicBezTo>
                    <a:pt x="97190" y="108099"/>
                    <a:pt x="91239" y="112066"/>
                    <a:pt x="83305" y="115041"/>
                  </a:cubicBezTo>
                  <a:cubicBezTo>
                    <a:pt x="76363" y="118016"/>
                    <a:pt x="68429" y="120000"/>
                    <a:pt x="59504" y="120000"/>
                  </a:cubicBezTo>
                  <a:close/>
                  <a:moveTo>
                    <a:pt x="59504" y="101157"/>
                  </a:moveTo>
                  <a:cubicBezTo>
                    <a:pt x="65454" y="101157"/>
                    <a:pt x="71404" y="100165"/>
                    <a:pt x="75371" y="97190"/>
                  </a:cubicBezTo>
                  <a:cubicBezTo>
                    <a:pt x="80330" y="95206"/>
                    <a:pt x="84297" y="92231"/>
                    <a:pt x="87272" y="88264"/>
                  </a:cubicBezTo>
                  <a:cubicBezTo>
                    <a:pt x="91239" y="84297"/>
                    <a:pt x="93223" y="80330"/>
                    <a:pt x="95206" y="75371"/>
                  </a:cubicBezTo>
                  <a:cubicBezTo>
                    <a:pt x="96198" y="70413"/>
                    <a:pt x="97190" y="65454"/>
                    <a:pt x="97190" y="60495"/>
                  </a:cubicBezTo>
                  <a:cubicBezTo>
                    <a:pt x="97190" y="55537"/>
                    <a:pt x="96198" y="49586"/>
                    <a:pt x="95206" y="44628"/>
                  </a:cubicBezTo>
                  <a:cubicBezTo>
                    <a:pt x="93223" y="40661"/>
                    <a:pt x="91239" y="35702"/>
                    <a:pt x="87272" y="31735"/>
                  </a:cubicBezTo>
                  <a:cubicBezTo>
                    <a:pt x="84297" y="27768"/>
                    <a:pt x="80330" y="24793"/>
                    <a:pt x="75371" y="22809"/>
                  </a:cubicBezTo>
                  <a:cubicBezTo>
                    <a:pt x="71404" y="19834"/>
                    <a:pt x="65454" y="18842"/>
                    <a:pt x="59504" y="18842"/>
                  </a:cubicBezTo>
                  <a:cubicBezTo>
                    <a:pt x="53553" y="18842"/>
                    <a:pt x="48595" y="19834"/>
                    <a:pt x="43636" y="22809"/>
                  </a:cubicBezTo>
                  <a:cubicBezTo>
                    <a:pt x="39669" y="24793"/>
                    <a:pt x="35702" y="27768"/>
                    <a:pt x="31735" y="31735"/>
                  </a:cubicBezTo>
                  <a:cubicBezTo>
                    <a:pt x="28760" y="35702"/>
                    <a:pt x="26776" y="39669"/>
                    <a:pt x="24793" y="44628"/>
                  </a:cubicBezTo>
                  <a:cubicBezTo>
                    <a:pt x="22809" y="49586"/>
                    <a:pt x="21818" y="54545"/>
                    <a:pt x="21818" y="60495"/>
                  </a:cubicBezTo>
                  <a:cubicBezTo>
                    <a:pt x="21818" y="65454"/>
                    <a:pt x="22809" y="70413"/>
                    <a:pt x="24793" y="75371"/>
                  </a:cubicBezTo>
                  <a:cubicBezTo>
                    <a:pt x="26776" y="80330"/>
                    <a:pt x="28760" y="84297"/>
                    <a:pt x="32727" y="88264"/>
                  </a:cubicBezTo>
                  <a:cubicBezTo>
                    <a:pt x="35702" y="92231"/>
                    <a:pt x="39669" y="95206"/>
                    <a:pt x="44628" y="97190"/>
                  </a:cubicBezTo>
                  <a:cubicBezTo>
                    <a:pt x="48595" y="100165"/>
                    <a:pt x="53553" y="101157"/>
                    <a:pt x="59504" y="10115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 name="Google Shape;26;p2"/>
            <p:cNvSpPr/>
            <p:nvPr/>
          </p:nvSpPr>
          <p:spPr>
            <a:xfrm>
              <a:off x="10328197" y="2239422"/>
              <a:ext cx="249238" cy="290513"/>
            </a:xfrm>
            <a:custGeom>
              <a:rect b="b" l="l" r="r" t="t"/>
              <a:pathLst>
                <a:path extrusionOk="0" h="120000" w="120000">
                  <a:moveTo>
                    <a:pt x="120000" y="96953"/>
                  </a:moveTo>
                  <a:cubicBezTo>
                    <a:pt x="119069" y="99337"/>
                    <a:pt x="116279" y="101721"/>
                    <a:pt x="113488" y="104105"/>
                  </a:cubicBezTo>
                  <a:cubicBezTo>
                    <a:pt x="109767" y="106490"/>
                    <a:pt x="106046" y="109668"/>
                    <a:pt x="102325" y="111258"/>
                  </a:cubicBezTo>
                  <a:cubicBezTo>
                    <a:pt x="97674" y="113642"/>
                    <a:pt x="92093" y="116026"/>
                    <a:pt x="86511" y="117615"/>
                  </a:cubicBezTo>
                  <a:cubicBezTo>
                    <a:pt x="80930" y="119205"/>
                    <a:pt x="74418" y="120000"/>
                    <a:pt x="67906" y="120000"/>
                  </a:cubicBezTo>
                  <a:cubicBezTo>
                    <a:pt x="57674" y="120000"/>
                    <a:pt x="48372" y="118410"/>
                    <a:pt x="40000" y="115231"/>
                  </a:cubicBezTo>
                  <a:cubicBezTo>
                    <a:pt x="32558" y="112847"/>
                    <a:pt x="25116" y="108079"/>
                    <a:pt x="19534" y="103311"/>
                  </a:cubicBezTo>
                  <a:cubicBezTo>
                    <a:pt x="13023" y="97748"/>
                    <a:pt x="8372" y="91390"/>
                    <a:pt x="5581" y="84238"/>
                  </a:cubicBezTo>
                  <a:cubicBezTo>
                    <a:pt x="1860" y="77086"/>
                    <a:pt x="0" y="69139"/>
                    <a:pt x="0" y="60397"/>
                  </a:cubicBezTo>
                  <a:cubicBezTo>
                    <a:pt x="0" y="51655"/>
                    <a:pt x="1860" y="43708"/>
                    <a:pt x="5581" y="36556"/>
                  </a:cubicBezTo>
                  <a:cubicBezTo>
                    <a:pt x="8372" y="29403"/>
                    <a:pt x="13023" y="23046"/>
                    <a:pt x="19534" y="17483"/>
                  </a:cubicBezTo>
                  <a:cubicBezTo>
                    <a:pt x="25116" y="11920"/>
                    <a:pt x="32558" y="7152"/>
                    <a:pt x="40000" y="3973"/>
                  </a:cubicBezTo>
                  <a:cubicBezTo>
                    <a:pt x="48372" y="1589"/>
                    <a:pt x="57674" y="0"/>
                    <a:pt x="67906" y="0"/>
                  </a:cubicBezTo>
                  <a:cubicBezTo>
                    <a:pt x="75348" y="0"/>
                    <a:pt x="81860" y="0"/>
                    <a:pt x="87441" y="1589"/>
                  </a:cubicBezTo>
                  <a:cubicBezTo>
                    <a:pt x="93023" y="3178"/>
                    <a:pt x="97674" y="5562"/>
                    <a:pt x="102325" y="7152"/>
                  </a:cubicBezTo>
                  <a:cubicBezTo>
                    <a:pt x="106046" y="9536"/>
                    <a:pt x="109767" y="11920"/>
                    <a:pt x="112558" y="15099"/>
                  </a:cubicBezTo>
                  <a:cubicBezTo>
                    <a:pt x="115348" y="17483"/>
                    <a:pt x="118139" y="19867"/>
                    <a:pt x="120000" y="22251"/>
                  </a:cubicBezTo>
                  <a:cubicBezTo>
                    <a:pt x="106046" y="32582"/>
                    <a:pt x="106046" y="32582"/>
                    <a:pt x="106046" y="32582"/>
                  </a:cubicBezTo>
                  <a:cubicBezTo>
                    <a:pt x="105116" y="30198"/>
                    <a:pt x="103255" y="28609"/>
                    <a:pt x="100465" y="26225"/>
                  </a:cubicBezTo>
                  <a:cubicBezTo>
                    <a:pt x="98604" y="23841"/>
                    <a:pt x="95813" y="22251"/>
                    <a:pt x="93023" y="20662"/>
                  </a:cubicBezTo>
                  <a:cubicBezTo>
                    <a:pt x="89302" y="19072"/>
                    <a:pt x="86511" y="17483"/>
                    <a:pt x="81860" y="15894"/>
                  </a:cubicBezTo>
                  <a:cubicBezTo>
                    <a:pt x="78139" y="15099"/>
                    <a:pt x="73488" y="14304"/>
                    <a:pt x="67906" y="14304"/>
                  </a:cubicBezTo>
                  <a:cubicBezTo>
                    <a:pt x="60465" y="14304"/>
                    <a:pt x="53953" y="15894"/>
                    <a:pt x="48372" y="18278"/>
                  </a:cubicBezTo>
                  <a:cubicBezTo>
                    <a:pt x="42790" y="20662"/>
                    <a:pt x="37209" y="23841"/>
                    <a:pt x="33488" y="27814"/>
                  </a:cubicBezTo>
                  <a:cubicBezTo>
                    <a:pt x="28837" y="31788"/>
                    <a:pt x="26046" y="36556"/>
                    <a:pt x="24186" y="42119"/>
                  </a:cubicBezTo>
                  <a:cubicBezTo>
                    <a:pt x="21395" y="47682"/>
                    <a:pt x="20465" y="54039"/>
                    <a:pt x="20465" y="59602"/>
                  </a:cubicBezTo>
                  <a:cubicBezTo>
                    <a:pt x="20465" y="65960"/>
                    <a:pt x="22325" y="71523"/>
                    <a:pt x="24186" y="77086"/>
                  </a:cubicBezTo>
                  <a:cubicBezTo>
                    <a:pt x="26046" y="82649"/>
                    <a:pt x="29767" y="87417"/>
                    <a:pt x="33488" y="91390"/>
                  </a:cubicBezTo>
                  <a:cubicBezTo>
                    <a:pt x="37209" y="95364"/>
                    <a:pt x="42790" y="98543"/>
                    <a:pt x="48372" y="100927"/>
                  </a:cubicBezTo>
                  <a:cubicBezTo>
                    <a:pt x="53953" y="103311"/>
                    <a:pt x="60465" y="104105"/>
                    <a:pt x="67906" y="104105"/>
                  </a:cubicBezTo>
                  <a:cubicBezTo>
                    <a:pt x="73488" y="104105"/>
                    <a:pt x="79069" y="104105"/>
                    <a:pt x="82790" y="102516"/>
                  </a:cubicBezTo>
                  <a:cubicBezTo>
                    <a:pt x="87441" y="100927"/>
                    <a:pt x="91162" y="99337"/>
                    <a:pt x="93953" y="97748"/>
                  </a:cubicBezTo>
                  <a:cubicBezTo>
                    <a:pt x="97674" y="96158"/>
                    <a:pt x="99534" y="93774"/>
                    <a:pt x="101395" y="92185"/>
                  </a:cubicBezTo>
                  <a:cubicBezTo>
                    <a:pt x="103255" y="90596"/>
                    <a:pt x="105116" y="89006"/>
                    <a:pt x="106976" y="87417"/>
                  </a:cubicBezTo>
                  <a:lnTo>
                    <a:pt x="120000" y="969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 name="Google Shape;27;p2"/>
            <p:cNvSpPr/>
            <p:nvPr/>
          </p:nvSpPr>
          <p:spPr>
            <a:xfrm>
              <a:off x="10593310" y="1523459"/>
              <a:ext cx="1004888" cy="407988"/>
            </a:xfrm>
            <a:custGeom>
              <a:rect b="b" l="l" r="r" t="t"/>
              <a:pathLst>
                <a:path extrusionOk="0" h="120000" w="120000">
                  <a:moveTo>
                    <a:pt x="94384" y="69952"/>
                  </a:moveTo>
                  <a:cubicBezTo>
                    <a:pt x="94384" y="55165"/>
                    <a:pt x="94384" y="55165"/>
                    <a:pt x="94384" y="55165"/>
                  </a:cubicBezTo>
                  <a:cubicBezTo>
                    <a:pt x="94384" y="47772"/>
                    <a:pt x="92076" y="42085"/>
                    <a:pt x="89307" y="42085"/>
                  </a:cubicBezTo>
                  <a:cubicBezTo>
                    <a:pt x="86307" y="42085"/>
                    <a:pt x="84000" y="47772"/>
                    <a:pt x="84000" y="55165"/>
                  </a:cubicBezTo>
                  <a:cubicBezTo>
                    <a:pt x="84000" y="73933"/>
                    <a:pt x="84000" y="73933"/>
                    <a:pt x="84000" y="73933"/>
                  </a:cubicBezTo>
                  <a:cubicBezTo>
                    <a:pt x="81000" y="75639"/>
                    <a:pt x="77538" y="77345"/>
                    <a:pt x="74076" y="79052"/>
                  </a:cubicBezTo>
                  <a:cubicBezTo>
                    <a:pt x="74076" y="12511"/>
                    <a:pt x="74076" y="12511"/>
                    <a:pt x="74076" y="12511"/>
                  </a:cubicBezTo>
                  <a:cubicBezTo>
                    <a:pt x="74076" y="5687"/>
                    <a:pt x="71769" y="0"/>
                    <a:pt x="68769" y="0"/>
                  </a:cubicBezTo>
                  <a:cubicBezTo>
                    <a:pt x="66000" y="0"/>
                    <a:pt x="63692" y="5687"/>
                    <a:pt x="63692" y="12511"/>
                  </a:cubicBezTo>
                  <a:cubicBezTo>
                    <a:pt x="63692" y="85308"/>
                    <a:pt x="63692" y="85308"/>
                    <a:pt x="63692" y="85308"/>
                  </a:cubicBezTo>
                  <a:cubicBezTo>
                    <a:pt x="63461" y="85308"/>
                    <a:pt x="63230" y="85308"/>
                    <a:pt x="62769" y="85876"/>
                  </a:cubicBezTo>
                  <a:cubicBezTo>
                    <a:pt x="59538" y="87582"/>
                    <a:pt x="56538" y="89289"/>
                    <a:pt x="53538" y="90995"/>
                  </a:cubicBezTo>
                  <a:cubicBezTo>
                    <a:pt x="53538" y="34691"/>
                    <a:pt x="53538" y="34691"/>
                    <a:pt x="53538" y="34691"/>
                  </a:cubicBezTo>
                  <a:cubicBezTo>
                    <a:pt x="53538" y="27867"/>
                    <a:pt x="51230" y="22180"/>
                    <a:pt x="48461" y="22180"/>
                  </a:cubicBezTo>
                  <a:cubicBezTo>
                    <a:pt x="45692" y="22180"/>
                    <a:pt x="43384" y="27867"/>
                    <a:pt x="43384" y="34691"/>
                  </a:cubicBezTo>
                  <a:cubicBezTo>
                    <a:pt x="43384" y="96682"/>
                    <a:pt x="43384" y="96682"/>
                    <a:pt x="43384" y="96682"/>
                  </a:cubicBezTo>
                  <a:cubicBezTo>
                    <a:pt x="39692" y="98388"/>
                    <a:pt x="36461" y="100094"/>
                    <a:pt x="33230" y="101232"/>
                  </a:cubicBezTo>
                  <a:cubicBezTo>
                    <a:pt x="33230" y="72227"/>
                    <a:pt x="33230" y="72227"/>
                    <a:pt x="33230" y="72227"/>
                  </a:cubicBezTo>
                  <a:cubicBezTo>
                    <a:pt x="33230" y="65402"/>
                    <a:pt x="30923" y="59715"/>
                    <a:pt x="28153" y="59715"/>
                  </a:cubicBezTo>
                  <a:cubicBezTo>
                    <a:pt x="25384" y="59715"/>
                    <a:pt x="23076" y="65402"/>
                    <a:pt x="23076" y="72227"/>
                  </a:cubicBezTo>
                  <a:cubicBezTo>
                    <a:pt x="23076" y="104644"/>
                    <a:pt x="23076" y="104644"/>
                    <a:pt x="23076" y="104644"/>
                  </a:cubicBezTo>
                  <a:cubicBezTo>
                    <a:pt x="11538" y="108056"/>
                    <a:pt x="4846" y="106919"/>
                    <a:pt x="4153" y="101800"/>
                  </a:cubicBezTo>
                  <a:cubicBezTo>
                    <a:pt x="2538" y="93270"/>
                    <a:pt x="13153" y="81327"/>
                    <a:pt x="16153" y="77345"/>
                  </a:cubicBezTo>
                  <a:cubicBezTo>
                    <a:pt x="16153" y="77345"/>
                    <a:pt x="16153" y="76777"/>
                    <a:pt x="16153" y="76777"/>
                  </a:cubicBezTo>
                  <a:cubicBezTo>
                    <a:pt x="16153" y="76777"/>
                    <a:pt x="15923" y="76777"/>
                    <a:pt x="15923" y="76777"/>
                  </a:cubicBezTo>
                  <a:cubicBezTo>
                    <a:pt x="12923" y="79620"/>
                    <a:pt x="0" y="92701"/>
                    <a:pt x="1615" y="104075"/>
                  </a:cubicBezTo>
                  <a:cubicBezTo>
                    <a:pt x="3230" y="116587"/>
                    <a:pt x="23076" y="120000"/>
                    <a:pt x="64384" y="94976"/>
                  </a:cubicBezTo>
                  <a:cubicBezTo>
                    <a:pt x="99000" y="73933"/>
                    <a:pt x="114923" y="69952"/>
                    <a:pt x="116538" y="77914"/>
                  </a:cubicBezTo>
                  <a:cubicBezTo>
                    <a:pt x="117692" y="84739"/>
                    <a:pt x="109153" y="97819"/>
                    <a:pt x="100846" y="106919"/>
                  </a:cubicBezTo>
                  <a:cubicBezTo>
                    <a:pt x="100615" y="107488"/>
                    <a:pt x="100615" y="108056"/>
                    <a:pt x="100615" y="108625"/>
                  </a:cubicBezTo>
                  <a:cubicBezTo>
                    <a:pt x="100846" y="109194"/>
                    <a:pt x="101076" y="109763"/>
                    <a:pt x="101307" y="109194"/>
                  </a:cubicBezTo>
                  <a:cubicBezTo>
                    <a:pt x="104307" y="106350"/>
                    <a:pt x="120000" y="89857"/>
                    <a:pt x="119307" y="76208"/>
                  </a:cubicBezTo>
                  <a:cubicBezTo>
                    <a:pt x="118615" y="67109"/>
                    <a:pt x="110307" y="64265"/>
                    <a:pt x="94384" y="6995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 name="Google Shape;28;p2"/>
            <p:cNvSpPr/>
            <p:nvPr/>
          </p:nvSpPr>
          <p:spPr>
            <a:xfrm>
              <a:off x="10786985" y="1955259"/>
              <a:ext cx="84138" cy="84138"/>
            </a:xfrm>
            <a:custGeom>
              <a:rect b="b" l="l" r="r" t="t"/>
              <a:pathLst>
                <a:path extrusionOk="0" h="120000" w="120000">
                  <a:moveTo>
                    <a:pt x="0" y="13636"/>
                  </a:moveTo>
                  <a:cubicBezTo>
                    <a:pt x="0" y="60000"/>
                    <a:pt x="0" y="60000"/>
                    <a:pt x="0" y="60000"/>
                  </a:cubicBezTo>
                  <a:cubicBezTo>
                    <a:pt x="0" y="92727"/>
                    <a:pt x="27272" y="120000"/>
                    <a:pt x="60000" y="120000"/>
                  </a:cubicBezTo>
                  <a:cubicBezTo>
                    <a:pt x="92727" y="120000"/>
                    <a:pt x="120000" y="92727"/>
                    <a:pt x="120000" y="60000"/>
                  </a:cubicBezTo>
                  <a:cubicBezTo>
                    <a:pt x="120000" y="0"/>
                    <a:pt x="120000" y="0"/>
                    <a:pt x="120000" y="0"/>
                  </a:cubicBezTo>
                  <a:cubicBezTo>
                    <a:pt x="76363" y="8181"/>
                    <a:pt x="35454" y="10909"/>
                    <a:pt x="0" y="1363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 name="Google Shape;29;p2"/>
            <p:cNvSpPr/>
            <p:nvPr/>
          </p:nvSpPr>
          <p:spPr>
            <a:xfrm>
              <a:off x="10956847" y="1923509"/>
              <a:ext cx="84138" cy="177800"/>
            </a:xfrm>
            <a:custGeom>
              <a:rect b="b" l="l" r="r" t="t"/>
              <a:pathLst>
                <a:path extrusionOk="0" h="120000" w="120000">
                  <a:moveTo>
                    <a:pt x="0" y="11739"/>
                  </a:moveTo>
                  <a:cubicBezTo>
                    <a:pt x="0" y="91304"/>
                    <a:pt x="0" y="91304"/>
                    <a:pt x="0" y="91304"/>
                  </a:cubicBezTo>
                  <a:cubicBezTo>
                    <a:pt x="0" y="106956"/>
                    <a:pt x="27272" y="120000"/>
                    <a:pt x="60000" y="120000"/>
                  </a:cubicBezTo>
                  <a:cubicBezTo>
                    <a:pt x="92727" y="120000"/>
                    <a:pt x="120000" y="106956"/>
                    <a:pt x="120000" y="91304"/>
                  </a:cubicBezTo>
                  <a:cubicBezTo>
                    <a:pt x="120000" y="0"/>
                    <a:pt x="120000" y="0"/>
                    <a:pt x="120000" y="0"/>
                  </a:cubicBezTo>
                  <a:cubicBezTo>
                    <a:pt x="79090" y="5217"/>
                    <a:pt x="38181" y="9130"/>
                    <a:pt x="0" y="1173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 name="Google Shape;30;p2"/>
            <p:cNvSpPr/>
            <p:nvPr/>
          </p:nvSpPr>
          <p:spPr>
            <a:xfrm>
              <a:off x="11126710" y="1885409"/>
              <a:ext cx="87313" cy="144463"/>
            </a:xfrm>
            <a:custGeom>
              <a:rect b="b" l="l" r="r" t="t"/>
              <a:pathLst>
                <a:path extrusionOk="0" h="120000" w="120000">
                  <a:moveTo>
                    <a:pt x="8000" y="16000"/>
                  </a:moveTo>
                  <a:cubicBezTo>
                    <a:pt x="5333" y="16000"/>
                    <a:pt x="2666" y="16000"/>
                    <a:pt x="0" y="16000"/>
                  </a:cubicBezTo>
                  <a:cubicBezTo>
                    <a:pt x="0" y="84800"/>
                    <a:pt x="0" y="84800"/>
                    <a:pt x="0" y="84800"/>
                  </a:cubicBezTo>
                  <a:cubicBezTo>
                    <a:pt x="0" y="104000"/>
                    <a:pt x="26666" y="120000"/>
                    <a:pt x="58666" y="120000"/>
                  </a:cubicBezTo>
                  <a:cubicBezTo>
                    <a:pt x="93333" y="120000"/>
                    <a:pt x="120000" y="104000"/>
                    <a:pt x="120000" y="84800"/>
                  </a:cubicBezTo>
                  <a:cubicBezTo>
                    <a:pt x="120000" y="0"/>
                    <a:pt x="120000" y="0"/>
                    <a:pt x="120000" y="0"/>
                  </a:cubicBezTo>
                  <a:cubicBezTo>
                    <a:pt x="85333" y="4800"/>
                    <a:pt x="48000" y="9600"/>
                    <a:pt x="8000" y="1600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 name="Google Shape;31;p2"/>
            <p:cNvSpPr/>
            <p:nvPr/>
          </p:nvSpPr>
          <p:spPr>
            <a:xfrm>
              <a:off x="11296572" y="1848897"/>
              <a:ext cx="87313" cy="109538"/>
            </a:xfrm>
            <a:custGeom>
              <a:rect b="b" l="l" r="r" t="t"/>
              <a:pathLst>
                <a:path extrusionOk="0" h="120000" w="120000">
                  <a:moveTo>
                    <a:pt x="0" y="18947"/>
                  </a:moveTo>
                  <a:cubicBezTo>
                    <a:pt x="0" y="73684"/>
                    <a:pt x="0" y="73684"/>
                    <a:pt x="0" y="73684"/>
                  </a:cubicBezTo>
                  <a:cubicBezTo>
                    <a:pt x="0" y="98947"/>
                    <a:pt x="26666" y="119999"/>
                    <a:pt x="61333" y="119999"/>
                  </a:cubicBezTo>
                  <a:cubicBezTo>
                    <a:pt x="93333" y="119999"/>
                    <a:pt x="120000" y="98947"/>
                    <a:pt x="120000" y="73684"/>
                  </a:cubicBezTo>
                  <a:cubicBezTo>
                    <a:pt x="120000" y="0"/>
                    <a:pt x="120000" y="0"/>
                    <a:pt x="120000" y="0"/>
                  </a:cubicBezTo>
                  <a:cubicBezTo>
                    <a:pt x="85333" y="6315"/>
                    <a:pt x="45333" y="12631"/>
                    <a:pt x="0" y="1894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 name="Google Shape;32;p2"/>
          <p:cNvGrpSpPr/>
          <p:nvPr/>
        </p:nvGrpSpPr>
        <p:grpSpPr>
          <a:xfrm>
            <a:off x="-2221508" y="4258852"/>
            <a:ext cx="10380062" cy="3551532"/>
            <a:chOff x="-2221508" y="4258852"/>
            <a:chExt cx="10380062" cy="3551532"/>
          </a:xfrm>
        </p:grpSpPr>
        <p:grpSp>
          <p:nvGrpSpPr>
            <p:cNvPr id="33" name="Google Shape;33;p2"/>
            <p:cNvGrpSpPr/>
            <p:nvPr/>
          </p:nvGrpSpPr>
          <p:grpSpPr>
            <a:xfrm>
              <a:off x="-2221508" y="4278398"/>
              <a:ext cx="8523115" cy="3102749"/>
              <a:chOff x="3198" y="1063"/>
              <a:chExt cx="3736" cy="1330"/>
            </a:xfrm>
          </p:grpSpPr>
          <p:grpSp>
            <p:nvGrpSpPr>
              <p:cNvPr id="34" name="Google Shape;34;p2"/>
              <p:cNvGrpSpPr/>
              <p:nvPr/>
            </p:nvGrpSpPr>
            <p:grpSpPr>
              <a:xfrm>
                <a:off x="3198" y="1063"/>
                <a:ext cx="3736" cy="1330"/>
                <a:chOff x="3198" y="1063"/>
                <a:chExt cx="3736" cy="1330"/>
              </a:xfrm>
            </p:grpSpPr>
            <p:sp>
              <p:nvSpPr>
                <p:cNvPr id="35" name="Google Shape;35;p2"/>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 name="Google Shape;36;p2"/>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 name="Google Shape;37;p2"/>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 name="Google Shape;38;p2"/>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 name="Google Shape;39;p2"/>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 name="Google Shape;40;p2"/>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 name="Google Shape;41;p2"/>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 name="Google Shape;42;p2"/>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 name="Google Shape;43;p2"/>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 name="Google Shape;44;p2"/>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 name="Google Shape;45;p2"/>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 name="Google Shape;46;p2"/>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 name="Google Shape;47;p2"/>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 name="Google Shape;48;p2"/>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 name="Google Shape;49;p2"/>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 name="Google Shape;50;p2"/>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 name="Google Shape;51;p2"/>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 name="Google Shape;52;p2"/>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 name="Google Shape;53;p2"/>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 name="Google Shape;54;p2"/>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 name="Google Shape;55;p2"/>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 name="Google Shape;56;p2"/>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 name="Google Shape;57;p2"/>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 name="Google Shape;58;p2"/>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 name="Google Shape;59;p2"/>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 name="Google Shape;60;p2"/>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 name="Google Shape;61;p2"/>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 name="Google Shape;62;p2"/>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 name="Google Shape;63;p2"/>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 name="Google Shape;64;p2"/>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 name="Google Shape;65;p2"/>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 name="Google Shape;66;p2"/>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 name="Google Shape;67;p2"/>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 name="Google Shape;68;p2"/>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 name="Google Shape;69;p2"/>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 name="Google Shape;70;p2"/>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 name="Google Shape;71;p2"/>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 name="Google Shape;72;p2"/>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 name="Google Shape;73;p2"/>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 name="Google Shape;74;p2"/>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 name="Google Shape;75;p2"/>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 name="Google Shape;76;p2"/>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 name="Google Shape;77;p2"/>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 name="Google Shape;78;p2"/>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 name="Google Shape;79;p2"/>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 name="Google Shape;80;p2"/>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 name="Google Shape;81;p2"/>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 name="Google Shape;82;p2"/>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 name="Google Shape;83;p2"/>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 name="Google Shape;84;p2"/>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2"/>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2"/>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2"/>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2"/>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2"/>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2"/>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2"/>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2"/>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2"/>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 name="Google Shape;96;p2"/>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2"/>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2"/>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 name="Google Shape;99;p2"/>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 name="Google Shape;100;p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 name="Google Shape;101;p2"/>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 name="Google Shape;102;p2"/>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p2"/>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 name="Google Shape;105;p2"/>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 name="Google Shape;106;p2"/>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 name="Google Shape;108;p2"/>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 name="Google Shape;109;p2"/>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 name="Google Shape;110;p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 name="Google Shape;111;p2"/>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Google Shape;112;p2"/>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 name="Google Shape;113;p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 name="Google Shape;114;p2"/>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2"/>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2"/>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2"/>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2"/>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2"/>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2"/>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Google Shape;123;p2"/>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 name="Google Shape;124;p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 name="Google Shape;125;p2"/>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 name="Google Shape;126;p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p2"/>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2"/>
                <p:cNvSpPr/>
                <p:nvPr/>
              </p:nvSpPr>
              <p:spPr>
                <a:xfrm>
                  <a:off x="3198" y="144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2"/>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2"/>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 name="Google Shape;132;p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 name="Google Shape;133;p2"/>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 name="Google Shape;134;p2"/>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 name="Google Shape;135;p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 name="Google Shape;136;p2"/>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 name="Google Shape;137;p2"/>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 name="Google Shape;138;p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 name="Google Shape;139;p2"/>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 name="Google Shape;140;p2"/>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p2"/>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2"/>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Google Shape;144;p2"/>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Google Shape;145;p2"/>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2"/>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2"/>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2"/>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2"/>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p2"/>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 name="Google Shape;152;p2"/>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 name="Google Shape;153;p2"/>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 name="Google Shape;154;p2"/>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2"/>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 name="Google Shape;156;p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2"/>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 name="Google Shape;158;p2"/>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2"/>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 name="Google Shape;160;p2"/>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2"/>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2"/>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 name="Google Shape;164;p2"/>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Google Shape;165;p2"/>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2"/>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2"/>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 name="Google Shape;170;p2"/>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2"/>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Google Shape;173;p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2"/>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p2"/>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p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2"/>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p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2"/>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 name="Google Shape;181;p2"/>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p2"/>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2"/>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2"/>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2"/>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2"/>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Google Shape;190;p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2"/>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2"/>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2"/>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 name="Google Shape;195;p2"/>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p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2"/>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2"/>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 name="Google Shape;200;p2"/>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2"/>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p2"/>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2"/>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2"/>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p2"/>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2"/>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2"/>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2"/>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p2"/>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 name="Google Shape;212;p2"/>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 name="Google Shape;213;p2"/>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 name="Google Shape;214;p2"/>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2"/>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2"/>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2"/>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Google Shape;218;p2"/>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2"/>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2"/>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2"/>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2"/>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2"/>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2"/>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2"/>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Google Shape;228;p2"/>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 name="Google Shape;229;p2"/>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 name="Google Shape;230;p2"/>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 name="Google Shape;231;p2"/>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 name="Google Shape;232;p2"/>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 name="Google Shape;233;p2"/>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 name="Google Shape;234;p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5" name="Google Shape;235;p2"/>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 name="Google Shape;236;p2"/>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 name="Google Shape;237;p2"/>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2"/>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p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2"/>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2"/>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2"/>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 name="Google Shape;245;p2"/>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 name="Google Shape;247;p2"/>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 name="Google Shape;248;p2"/>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Google Shape;249;p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 name="Google Shape;250;p2"/>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 name="Google Shape;251;p2"/>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 name="Google Shape;253;p2"/>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 name="Google Shape;254;p2"/>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p2"/>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Google Shape;256;p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 name="Google Shape;257;p2"/>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2"/>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2"/>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2"/>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2"/>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2"/>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 name="Google Shape;263;p2"/>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2"/>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 name="Google Shape;265;p2"/>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 name="Google Shape;266;p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 name="Google Shape;267;p2"/>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2"/>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p2"/>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Google Shape;271;p2"/>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 name="Google Shape;272;p2"/>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 name="Google Shape;274;p2"/>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 name="Google Shape;275;p2"/>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2"/>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 name="Google Shape;278;p2"/>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9" name="Google Shape;279;p2"/>
            <p:cNvGrpSpPr/>
            <p:nvPr/>
          </p:nvGrpSpPr>
          <p:grpSpPr>
            <a:xfrm rot="10800000">
              <a:off x="-398214" y="4675699"/>
              <a:ext cx="8523115" cy="3102749"/>
              <a:chOff x="3198" y="1063"/>
              <a:chExt cx="3736" cy="1330"/>
            </a:xfrm>
          </p:grpSpPr>
          <p:grpSp>
            <p:nvGrpSpPr>
              <p:cNvPr id="280" name="Google Shape;280;p2"/>
              <p:cNvGrpSpPr/>
              <p:nvPr/>
            </p:nvGrpSpPr>
            <p:grpSpPr>
              <a:xfrm>
                <a:off x="3198" y="1063"/>
                <a:ext cx="3736" cy="1330"/>
                <a:chOff x="3198" y="1063"/>
                <a:chExt cx="3736" cy="1330"/>
              </a:xfrm>
            </p:grpSpPr>
            <p:sp>
              <p:nvSpPr>
                <p:cNvPr id="281" name="Google Shape;281;p2"/>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 name="Google Shape;282;p2"/>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 name="Google Shape;283;p2"/>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 name="Google Shape;284;p2"/>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 name="Google Shape;285;p2"/>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2"/>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 name="Google Shape;287;p2"/>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 name="Google Shape;288;p2"/>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 name="Google Shape;289;p2"/>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 name="Google Shape;290;p2"/>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 name="Google Shape;291;p2"/>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 name="Google Shape;292;p2"/>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 name="Google Shape;293;p2"/>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p2"/>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 name="Google Shape;295;p2"/>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 name="Google Shape;296;p2"/>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 name="Google Shape;297;p2"/>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 name="Google Shape;298;p2"/>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 name="Google Shape;299;p2"/>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 name="Google Shape;300;p2"/>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 name="Google Shape;301;p2"/>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 name="Google Shape;302;p2"/>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 name="Google Shape;303;p2"/>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 name="Google Shape;304;p2"/>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2"/>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 name="Google Shape;306;p2"/>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 name="Google Shape;307;p2"/>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 name="Google Shape;308;p2"/>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 name="Google Shape;309;p2"/>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2"/>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 name="Google Shape;311;p2"/>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 name="Google Shape;312;p2"/>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2"/>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2"/>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 name="Google Shape;315;p2"/>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2"/>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 name="Google Shape;317;p2"/>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 name="Google Shape;318;p2"/>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 name="Google Shape;319;p2"/>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 name="Google Shape;320;p2"/>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 name="Google Shape;321;p2"/>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 name="Google Shape;322;p2"/>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 name="Google Shape;323;p2"/>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 name="Google Shape;324;p2"/>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2"/>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 name="Google Shape;326;p2"/>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 name="Google Shape;327;p2"/>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2"/>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 name="Google Shape;329;p2"/>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 name="Google Shape;330;p2"/>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 name="Google Shape;331;p2"/>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 name="Google Shape;332;p2"/>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 name="Google Shape;333;p2"/>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 name="Google Shape;334;p2"/>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 name="Google Shape;335;p2"/>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 name="Google Shape;336;p2"/>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 name="Google Shape;337;p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 name="Google Shape;338;p2"/>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 name="Google Shape;339;p2"/>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 name="Google Shape;340;p2"/>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 name="Google Shape;341;p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 name="Google Shape;342;p2"/>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 name="Google Shape;343;p2"/>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 name="Google Shape;344;p2"/>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 name="Google Shape;345;p2"/>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 name="Google Shape;346;p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 name="Google Shape;347;p2"/>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 name="Google Shape;348;p2"/>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 name="Google Shape;349;p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 name="Google Shape;350;p2"/>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 name="Google Shape;351;p2"/>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 name="Google Shape;352;p2"/>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 name="Google Shape;353;p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 name="Google Shape;354;p2"/>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 name="Google Shape;355;p2"/>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 name="Google Shape;356;p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 name="Google Shape;357;p2"/>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 name="Google Shape;358;p2"/>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 name="Google Shape;359;p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 name="Google Shape;360;p2"/>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 name="Google Shape;361;p2"/>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 name="Google Shape;362;p2"/>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 name="Google Shape;363;p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 name="Google Shape;364;p2"/>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 name="Google Shape;365;p2"/>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 name="Google Shape;366;p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 name="Google Shape;367;p2"/>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 name="Google Shape;368;p2"/>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 name="Google Shape;369;p2"/>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 name="Google Shape;370;p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 name="Google Shape;371;p2"/>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 name="Google Shape;372;p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 name="Google Shape;373;p2"/>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 name="Google Shape;374;p2"/>
                <p:cNvSpPr/>
                <p:nvPr/>
              </p:nvSpPr>
              <p:spPr>
                <a:xfrm>
                  <a:off x="3198" y="144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 name="Google Shape;375;p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 name="Google Shape;376;p2"/>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 name="Google Shape;377;p2"/>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 name="Google Shape;378;p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p2"/>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 name="Google Shape;380;p2"/>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 name="Google Shape;381;p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 name="Google Shape;382;p2"/>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 name="Google Shape;383;p2"/>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 name="Google Shape;384;p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 name="Google Shape;385;p2"/>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 name="Google Shape;386;p2"/>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 name="Google Shape;387;p2"/>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p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 name="Google Shape;389;p2"/>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 name="Google Shape;390;p2"/>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 name="Google Shape;391;p2"/>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 name="Google Shape;392;p2"/>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 name="Google Shape;393;p2"/>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 name="Google Shape;394;p2"/>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 name="Google Shape;395;p2"/>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 name="Google Shape;396;p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 name="Google Shape;397;p2"/>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 name="Google Shape;398;p2"/>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 name="Google Shape;399;p2"/>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 name="Google Shape;400;p2"/>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 name="Google Shape;401;p2"/>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 name="Google Shape;402;p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 name="Google Shape;403;p2"/>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 name="Google Shape;404;p2"/>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 name="Google Shape;405;p2"/>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 name="Google Shape;406;p2"/>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 name="Google Shape;407;p2"/>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 name="Google Shape;408;p2"/>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 name="Google Shape;409;p2"/>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 name="Google Shape;410;p2"/>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 name="Google Shape;411;p2"/>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 name="Google Shape;412;p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 name="Google Shape;413;p2"/>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 name="Google Shape;414;p2"/>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 name="Google Shape;415;p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 name="Google Shape;416;p2"/>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 name="Google Shape;417;p2"/>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 name="Google Shape;418;p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 name="Google Shape;419;p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 name="Google Shape;420;p2"/>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 name="Google Shape;421;p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2" name="Google Shape;422;p2"/>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 name="Google Shape;423;p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 name="Google Shape;424;p2"/>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5" name="Google Shape;425;p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6" name="Google Shape;426;p2"/>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7" name="Google Shape;427;p2"/>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8" name="Google Shape;428;p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9" name="Google Shape;429;p2"/>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0" name="Google Shape;430;p2"/>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1" name="Google Shape;431;p2"/>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 name="Google Shape;432;p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 name="Google Shape;433;p2"/>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 name="Google Shape;434;p2"/>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 name="Google Shape;435;p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 name="Google Shape;436;p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 name="Google Shape;437;p2"/>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 name="Google Shape;438;p2"/>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 name="Google Shape;439;p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 name="Google Shape;440;p2"/>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 name="Google Shape;441;p2"/>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 name="Google Shape;442;p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 name="Google Shape;443;p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 name="Google Shape;444;p2"/>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 name="Google Shape;445;p2"/>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p2"/>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 name="Google Shape;447;p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 name="Google Shape;448;p2"/>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9" name="Google Shape;449;p2"/>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 name="Google Shape;450;p2"/>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 name="Google Shape;451;p2"/>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 name="Google Shape;452;p2"/>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 name="Google Shape;453;p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 name="Google Shape;454;p2"/>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 name="Google Shape;455;p2"/>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 name="Google Shape;456;p2"/>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7" name="Google Shape;457;p2"/>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 name="Google Shape;458;p2"/>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 name="Google Shape;459;p2"/>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 name="Google Shape;460;p2"/>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 name="Google Shape;461;p2"/>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 name="Google Shape;462;p2"/>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 name="Google Shape;463;p2"/>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 name="Google Shape;464;p2"/>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 name="Google Shape;465;p2"/>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 name="Google Shape;466;p2"/>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 name="Google Shape;467;p2"/>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 name="Google Shape;468;p2"/>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 name="Google Shape;469;p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 name="Google Shape;470;p2"/>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 name="Google Shape;471;p2"/>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 name="Google Shape;472;p2"/>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 name="Google Shape;473;p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 name="Google Shape;474;p2"/>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 name="Google Shape;475;p2"/>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 name="Google Shape;476;p2"/>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 name="Google Shape;477;p2"/>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 name="Google Shape;478;p2"/>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 name="Google Shape;479;p2"/>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0" name="Google Shape;480;p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81" name="Google Shape;481;p2"/>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 name="Google Shape;482;p2"/>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 name="Google Shape;483;p2"/>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 name="Google Shape;484;p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 name="Google Shape;485;p2"/>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 name="Google Shape;486;p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 name="Google Shape;487;p2"/>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8" name="Google Shape;488;p2"/>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 name="Google Shape;489;p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0" name="Google Shape;490;p2"/>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 name="Google Shape;491;p2"/>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2" name="Google Shape;492;p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 name="Google Shape;493;p2"/>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 name="Google Shape;494;p2"/>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 name="Google Shape;495;p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 name="Google Shape;496;p2"/>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 name="Google Shape;497;p2"/>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 name="Google Shape;498;p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 name="Google Shape;499;p2"/>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 name="Google Shape;500;p2"/>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 name="Google Shape;501;p2"/>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 name="Google Shape;502;p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 name="Google Shape;503;p2"/>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 name="Google Shape;504;p2"/>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 name="Google Shape;505;p2"/>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 name="Google Shape;506;p2"/>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 name="Google Shape;507;p2"/>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 name="Google Shape;508;p2"/>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 name="Google Shape;509;p2"/>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 name="Google Shape;510;p2"/>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 name="Google Shape;511;p2"/>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 name="Google Shape;512;p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 name="Google Shape;513;p2"/>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 name="Google Shape;514;p2"/>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 name="Google Shape;515;p2"/>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6" name="Google Shape;516;p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 name="Google Shape;517;p2"/>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 name="Google Shape;518;p2"/>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 name="Google Shape;519;p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 name="Google Shape;520;p2"/>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 name="Google Shape;521;p2"/>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 name="Google Shape;522;p2"/>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 name="Google Shape;523;p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 name="Google Shape;524;p2"/>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25" name="Google Shape;525;p2"/>
            <p:cNvGrpSpPr/>
            <p:nvPr/>
          </p:nvGrpSpPr>
          <p:grpSpPr>
            <a:xfrm>
              <a:off x="-114771" y="4258852"/>
              <a:ext cx="8273325" cy="3551532"/>
              <a:chOff x="-114771" y="4258852"/>
              <a:chExt cx="8273325" cy="3551532"/>
            </a:xfrm>
          </p:grpSpPr>
          <p:sp>
            <p:nvSpPr>
              <p:cNvPr id="526" name="Google Shape;526;p2"/>
              <p:cNvSpPr/>
              <p:nvPr/>
            </p:nvSpPr>
            <p:spPr>
              <a:xfrm>
                <a:off x="6728714" y="5275821"/>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7" name="Google Shape;527;p2"/>
              <p:cNvSpPr/>
              <p:nvPr/>
            </p:nvSpPr>
            <p:spPr>
              <a:xfrm>
                <a:off x="5807952" y="5849039"/>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8" name="Google Shape;528;p2"/>
              <p:cNvSpPr/>
              <p:nvPr/>
            </p:nvSpPr>
            <p:spPr>
              <a:xfrm>
                <a:off x="3604379" y="5205175"/>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9" name="Google Shape;529;p2"/>
              <p:cNvSpPr/>
              <p:nvPr/>
            </p:nvSpPr>
            <p:spPr>
              <a:xfrm>
                <a:off x="1774550" y="4751828"/>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0" name="Google Shape;530;p2"/>
              <p:cNvSpPr/>
              <p:nvPr/>
            </p:nvSpPr>
            <p:spPr>
              <a:xfrm>
                <a:off x="1541569" y="6099506"/>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1" name="Google Shape;531;p2"/>
              <p:cNvSpPr/>
              <p:nvPr/>
            </p:nvSpPr>
            <p:spPr>
              <a:xfrm>
                <a:off x="-114771" y="7149454"/>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Google Shape;532;p2"/>
              <p:cNvSpPr/>
              <p:nvPr/>
            </p:nvSpPr>
            <p:spPr>
              <a:xfrm>
                <a:off x="831258" y="7695188"/>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 name="Google Shape;533;p2"/>
              <p:cNvSpPr/>
              <p:nvPr/>
            </p:nvSpPr>
            <p:spPr>
              <a:xfrm>
                <a:off x="2037851" y="722944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Google Shape;534;p2"/>
              <p:cNvSpPr/>
              <p:nvPr/>
            </p:nvSpPr>
            <p:spPr>
              <a:xfrm>
                <a:off x="2440619" y="6342125"/>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5" name="Google Shape;535;p2"/>
              <p:cNvSpPr/>
              <p:nvPr/>
            </p:nvSpPr>
            <p:spPr>
              <a:xfrm>
                <a:off x="3354945" y="5602598"/>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6" name="Google Shape;536;p2"/>
              <p:cNvSpPr/>
              <p:nvPr/>
            </p:nvSpPr>
            <p:spPr>
              <a:xfrm>
                <a:off x="638803" y="548954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7" name="Google Shape;537;p2"/>
              <p:cNvSpPr/>
              <p:nvPr/>
            </p:nvSpPr>
            <p:spPr>
              <a:xfrm>
                <a:off x="-56010" y="5517535"/>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8" name="Google Shape;538;p2"/>
              <p:cNvSpPr/>
              <p:nvPr/>
            </p:nvSpPr>
            <p:spPr>
              <a:xfrm>
                <a:off x="3675045" y="5890712"/>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9" name="Google Shape;539;p2"/>
              <p:cNvSpPr/>
              <p:nvPr/>
            </p:nvSpPr>
            <p:spPr>
              <a:xfrm>
                <a:off x="4929215" y="5442119"/>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0" name="Google Shape;540;p2"/>
              <p:cNvSpPr/>
              <p:nvPr/>
            </p:nvSpPr>
            <p:spPr>
              <a:xfrm>
                <a:off x="6408464" y="6673851"/>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 name="Google Shape;541;p2"/>
              <p:cNvSpPr/>
              <p:nvPr/>
            </p:nvSpPr>
            <p:spPr>
              <a:xfrm>
                <a:off x="4648835" y="7057017"/>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 name="Google Shape;542;p2"/>
              <p:cNvSpPr/>
              <p:nvPr/>
            </p:nvSpPr>
            <p:spPr>
              <a:xfrm>
                <a:off x="7339651" y="721181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 name="Google Shape;543;p2"/>
              <p:cNvSpPr/>
              <p:nvPr/>
            </p:nvSpPr>
            <p:spPr>
              <a:xfrm>
                <a:off x="6734124" y="6306393"/>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4" name="Google Shape;544;p2"/>
              <p:cNvSpPr/>
              <p:nvPr/>
            </p:nvSpPr>
            <p:spPr>
              <a:xfrm>
                <a:off x="8045904" y="6777637"/>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5" name="Google Shape;545;p2"/>
              <p:cNvSpPr/>
              <p:nvPr/>
            </p:nvSpPr>
            <p:spPr>
              <a:xfrm>
                <a:off x="857834" y="650281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6" name="Google Shape;546;p2"/>
              <p:cNvSpPr/>
              <p:nvPr/>
            </p:nvSpPr>
            <p:spPr>
              <a:xfrm>
                <a:off x="5439693" y="4258852"/>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547" name="Google Shape;547;p2"/>
          <p:cNvSpPr txBox="1"/>
          <p:nvPr>
            <p:ph type="ctrTitle"/>
          </p:nvPr>
        </p:nvSpPr>
        <p:spPr>
          <a:xfrm>
            <a:off x="500904" y="4483345"/>
            <a:ext cx="11175351" cy="913791"/>
          </a:xfrm>
          <a:prstGeom prst="rect">
            <a:avLst/>
          </a:prstGeom>
          <a:noFill/>
          <a:ln>
            <a:noFill/>
          </a:ln>
        </p:spPr>
        <p:txBody>
          <a:bodyPr anchorCtr="0" anchor="b" bIns="91425" lIns="91425" spcFirstLastPara="1" rIns="91425" wrap="square" tIns="91425"/>
          <a:lstStyle>
            <a:lvl1pPr indent="0" lvl="0" marL="0" marR="0" rtl="0" algn="r">
              <a:lnSpc>
                <a:spcPct val="90000"/>
              </a:lnSpc>
              <a:spcBef>
                <a:spcPts val="0"/>
              </a:spcBef>
              <a:spcAft>
                <a:spcPts val="0"/>
              </a:spcAft>
              <a:buClr>
                <a:schemeClr val="lt1"/>
              </a:buClr>
              <a:buSzPts val="2800"/>
              <a:buFont typeface="Calibri"/>
              <a:buNone/>
              <a:defRPr b="1" i="0" sz="2800" u="none" cap="none" strike="noStrike">
                <a:solidFill>
                  <a:schemeClr val="l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48" name="Google Shape;548;p2"/>
          <p:cNvSpPr txBox="1"/>
          <p:nvPr>
            <p:ph idx="1" type="subTitle"/>
          </p:nvPr>
        </p:nvSpPr>
        <p:spPr>
          <a:xfrm>
            <a:off x="4348772" y="5874365"/>
            <a:ext cx="7327483" cy="252533"/>
          </a:xfrm>
          <a:prstGeom prst="rect">
            <a:avLst/>
          </a:prstGeom>
          <a:noFill/>
          <a:ln>
            <a:noFill/>
          </a:ln>
        </p:spPr>
        <p:txBody>
          <a:bodyPr anchorCtr="0" anchor="t" bIns="91425" lIns="91425" spcFirstLastPara="1" rIns="91425" wrap="square" tIns="91425"/>
          <a:lstStyle>
            <a:lvl1pPr indent="0" lvl="0" marL="0" marR="0" rtl="0" algn="r">
              <a:lnSpc>
                <a:spcPct val="90000"/>
              </a:lnSpc>
              <a:spcBef>
                <a:spcPts val="1000"/>
              </a:spcBef>
              <a:spcAft>
                <a:spcPts val="0"/>
              </a:spcAft>
              <a:buClr>
                <a:schemeClr val="accent2"/>
              </a:buClr>
              <a:buSzPts val="1800"/>
              <a:buFont typeface="Arial"/>
              <a:buNone/>
              <a:defRPr b="1" i="0" sz="1800" u="none" cap="none" strike="noStrike">
                <a:solidFill>
                  <a:schemeClr val="lt1"/>
                </a:solidFill>
                <a:latin typeface="Calibri"/>
                <a:ea typeface="Calibri"/>
                <a:cs typeface="Calibri"/>
                <a:sym typeface="Calibri"/>
              </a:defRPr>
            </a:lvl1pPr>
            <a:lvl2pPr indent="0" lvl="1" marL="457200" marR="0" rtl="0" algn="ctr">
              <a:lnSpc>
                <a:spcPct val="90000"/>
              </a:lnSpc>
              <a:spcBef>
                <a:spcPts val="500"/>
              </a:spcBef>
              <a:spcAft>
                <a:spcPts val="0"/>
              </a:spcAft>
              <a:buClr>
                <a:schemeClr val="accent2"/>
              </a:buClr>
              <a:buSzPts val="2000"/>
              <a:buFont typeface="Calibri"/>
              <a:buNone/>
              <a:defRPr b="0" i="0" sz="2000" u="none" cap="none" strike="noStrike">
                <a:solidFill>
                  <a:schemeClr val="accent3"/>
                </a:solidFill>
                <a:latin typeface="Calibri"/>
                <a:ea typeface="Calibri"/>
                <a:cs typeface="Calibri"/>
                <a:sym typeface="Calibri"/>
              </a:defRPr>
            </a:lvl2pPr>
            <a:lvl3pPr indent="0" lvl="2" marL="914400" marR="0" rtl="0" algn="ctr">
              <a:lnSpc>
                <a:spcPct val="90000"/>
              </a:lnSpc>
              <a:spcBef>
                <a:spcPts val="500"/>
              </a:spcBef>
              <a:spcAft>
                <a:spcPts val="0"/>
              </a:spcAft>
              <a:buClr>
                <a:schemeClr val="accent2"/>
              </a:buClr>
              <a:buSzPts val="1800"/>
              <a:buFont typeface="Noto Sans Symbols"/>
              <a:buNone/>
              <a:defRPr b="0" i="0" sz="1800" u="none" cap="none" strike="noStrike">
                <a:solidFill>
                  <a:schemeClr val="accent3"/>
                </a:solidFill>
                <a:latin typeface="Calibri"/>
                <a:ea typeface="Calibri"/>
                <a:cs typeface="Calibri"/>
                <a:sym typeface="Calibri"/>
              </a:defRPr>
            </a:lvl3pPr>
            <a:lvl4pPr indent="0" lvl="3" marL="1371600" marR="0" rtl="0" algn="ctr">
              <a:lnSpc>
                <a:spcPct val="90000"/>
              </a:lnSpc>
              <a:spcBef>
                <a:spcPts val="500"/>
              </a:spcBef>
              <a:spcAft>
                <a:spcPts val="0"/>
              </a:spcAft>
              <a:buClr>
                <a:schemeClr val="accent2"/>
              </a:buClr>
              <a:buSzPts val="1600"/>
              <a:buFont typeface="Courier New"/>
              <a:buNone/>
              <a:defRPr b="0" i="0" sz="1600" u="none" cap="none" strike="noStrike">
                <a:solidFill>
                  <a:schemeClr val="accent3"/>
                </a:solidFill>
                <a:latin typeface="Calibri"/>
                <a:ea typeface="Calibri"/>
                <a:cs typeface="Calibri"/>
                <a:sym typeface="Calibri"/>
              </a:defRPr>
            </a:lvl4pPr>
            <a:lvl5pPr indent="0" lvl="4" marL="1828800" marR="0" rtl="0" algn="ctr">
              <a:lnSpc>
                <a:spcPct val="90000"/>
              </a:lnSpc>
              <a:spcBef>
                <a:spcPts val="500"/>
              </a:spcBef>
              <a:spcAft>
                <a:spcPts val="0"/>
              </a:spcAft>
              <a:buClr>
                <a:schemeClr val="accent2"/>
              </a:buClr>
              <a:buSzPts val="1600"/>
              <a:buFont typeface="Arial"/>
              <a:buNone/>
              <a:defRPr b="0" i="0" sz="1600" u="none" cap="none" strike="noStrike">
                <a:solidFill>
                  <a:schemeClr val="accent3"/>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549" name="Google Shape;549;p2"/>
          <p:cNvSpPr txBox="1"/>
          <p:nvPr>
            <p:ph idx="2" type="body"/>
          </p:nvPr>
        </p:nvSpPr>
        <p:spPr>
          <a:xfrm>
            <a:off x="4104169" y="6182437"/>
            <a:ext cx="7573703" cy="252412"/>
          </a:xfrm>
          <a:prstGeom prst="rect">
            <a:avLst/>
          </a:prstGeom>
          <a:noFill/>
          <a:ln>
            <a:noFill/>
          </a:ln>
        </p:spPr>
        <p:txBody>
          <a:bodyPr anchorCtr="0" anchor="t" bIns="91425" lIns="91425" spcFirstLastPara="1" rIns="91425" wrap="square" tIns="91425"/>
          <a:lstStyle>
            <a:lvl1pPr indent="-228600" lvl="0" marL="457200" marR="0" rtl="0" algn="r">
              <a:lnSpc>
                <a:spcPct val="90000"/>
              </a:lnSpc>
              <a:spcBef>
                <a:spcPts val="1000"/>
              </a:spcBef>
              <a:spcAft>
                <a:spcPts val="0"/>
              </a:spcAft>
              <a:buClr>
                <a:schemeClr val="accent2"/>
              </a:buClr>
              <a:buSzPts val="1400"/>
              <a:buFont typeface="Arial"/>
              <a:buNone/>
              <a:defRPr b="0" i="0" sz="1400" u="none" cap="none" strike="noStrike">
                <a:solidFill>
                  <a:schemeClr val="lt1"/>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accent2"/>
              </a:buClr>
              <a:buSzPts val="1800"/>
              <a:buFont typeface="Calibri"/>
              <a:buChar char="−"/>
              <a:defRPr b="0" i="0" sz="1800" u="none" cap="none" strike="noStrike">
                <a:solidFill>
                  <a:schemeClr val="accent3"/>
                </a:solidFill>
                <a:latin typeface="Calibri"/>
                <a:ea typeface="Calibri"/>
                <a:cs typeface="Calibri"/>
                <a:sym typeface="Calibri"/>
              </a:defRPr>
            </a:lvl2pPr>
            <a:lvl3pPr indent="-342900" lvl="2" marL="1371600" marR="0" rtl="0" algn="l">
              <a:lnSpc>
                <a:spcPct val="90000"/>
              </a:lnSpc>
              <a:spcBef>
                <a:spcPts val="500"/>
              </a:spcBef>
              <a:spcAft>
                <a:spcPts val="0"/>
              </a:spcAft>
              <a:buClr>
                <a:schemeClr val="accent2"/>
              </a:buClr>
              <a:buSzPts val="1800"/>
              <a:buFont typeface="Noto Sans Symbols"/>
              <a:buChar char="▪"/>
              <a:defRPr b="0" i="0" sz="1800" u="none" cap="none" strike="noStrike">
                <a:solidFill>
                  <a:schemeClr val="accent3"/>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accent2"/>
              </a:buClr>
              <a:buSzPts val="1800"/>
              <a:buFont typeface="Courier New"/>
              <a:buChar char="o"/>
              <a:defRPr b="0" i="0" sz="1800" u="none" cap="none" strike="noStrike">
                <a:solidFill>
                  <a:schemeClr val="accent3"/>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re tittel">
  <p:cSld name="Bare tittel">
    <p:spTree>
      <p:nvGrpSpPr>
        <p:cNvPr id="4833" name="Shape 4833"/>
        <p:cNvGrpSpPr/>
        <p:nvPr/>
      </p:nvGrpSpPr>
      <p:grpSpPr>
        <a:xfrm>
          <a:off x="0" y="0"/>
          <a:ext cx="0" cy="0"/>
          <a:chOff x="0" y="0"/>
          <a:chExt cx="0" cy="0"/>
        </a:xfrm>
      </p:grpSpPr>
      <p:sp>
        <p:nvSpPr>
          <p:cNvPr id="4834" name="Google Shape;4834;p11"/>
          <p:cNvSpPr txBox="1"/>
          <p:nvPr>
            <p:ph type="title"/>
          </p:nvPr>
        </p:nvSpPr>
        <p:spPr>
          <a:xfrm>
            <a:off x="495300" y="457200"/>
            <a:ext cx="10311803" cy="864954"/>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1"/>
              </a:buClr>
              <a:buSzPts val="3000"/>
              <a:buFont typeface="Calibri"/>
              <a:buNone/>
              <a:defRPr b="0" i="0" sz="3000" u="none" cap="none" strike="noStrike">
                <a:solidFill>
                  <a:schemeClr val="accen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grpSp>
        <p:nvGrpSpPr>
          <p:cNvPr id="4835" name="Google Shape;4835;p11"/>
          <p:cNvGrpSpPr/>
          <p:nvPr/>
        </p:nvGrpSpPr>
        <p:grpSpPr>
          <a:xfrm>
            <a:off x="-1978012" y="5047145"/>
            <a:ext cx="7652824" cy="2618409"/>
            <a:chOff x="-1689411" y="-579289"/>
            <a:chExt cx="7652824" cy="2618409"/>
          </a:xfrm>
        </p:grpSpPr>
        <p:grpSp>
          <p:nvGrpSpPr>
            <p:cNvPr id="4836" name="Google Shape;4836;p11"/>
            <p:cNvGrpSpPr/>
            <p:nvPr/>
          </p:nvGrpSpPr>
          <p:grpSpPr>
            <a:xfrm>
              <a:off x="-1689411" y="-564878"/>
              <a:ext cx="6283767" cy="2287538"/>
              <a:chOff x="3198" y="1063"/>
              <a:chExt cx="3736" cy="1330"/>
            </a:xfrm>
          </p:grpSpPr>
          <p:grpSp>
            <p:nvGrpSpPr>
              <p:cNvPr id="4837" name="Google Shape;4837;p11"/>
              <p:cNvGrpSpPr/>
              <p:nvPr/>
            </p:nvGrpSpPr>
            <p:grpSpPr>
              <a:xfrm>
                <a:off x="3198" y="1063"/>
                <a:ext cx="3736" cy="1330"/>
                <a:chOff x="3198" y="1063"/>
                <a:chExt cx="3736" cy="1330"/>
              </a:xfrm>
            </p:grpSpPr>
            <p:sp>
              <p:nvSpPr>
                <p:cNvPr id="4838" name="Google Shape;4838;p11"/>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9" name="Google Shape;4839;p11"/>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0" name="Google Shape;4840;p11"/>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1" name="Google Shape;4841;p11"/>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2" name="Google Shape;4842;p11"/>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3" name="Google Shape;4843;p11"/>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4" name="Google Shape;4844;p11"/>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5" name="Google Shape;4845;p11"/>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6" name="Google Shape;4846;p11"/>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7" name="Google Shape;4847;p11"/>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8" name="Google Shape;4848;p11"/>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9" name="Google Shape;4849;p11"/>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0" name="Google Shape;4850;p11"/>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1" name="Google Shape;4851;p11"/>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2" name="Google Shape;4852;p11"/>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3" name="Google Shape;4853;p11"/>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4" name="Google Shape;4854;p11"/>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5" name="Google Shape;4855;p11"/>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6" name="Google Shape;4856;p11"/>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7" name="Google Shape;4857;p11"/>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8" name="Google Shape;4858;p11"/>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9" name="Google Shape;4859;p11"/>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0" name="Google Shape;4860;p11"/>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1" name="Google Shape;4861;p11"/>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2" name="Google Shape;4862;p11"/>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3" name="Google Shape;4863;p11"/>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4" name="Google Shape;4864;p11"/>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5" name="Google Shape;4865;p11"/>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6" name="Google Shape;4866;p11"/>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7" name="Google Shape;4867;p11"/>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8" name="Google Shape;4868;p11"/>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9" name="Google Shape;4869;p11"/>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0" name="Google Shape;4870;p11"/>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1" name="Google Shape;4871;p11"/>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2" name="Google Shape;4872;p11"/>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3" name="Google Shape;4873;p11"/>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4" name="Google Shape;4874;p11"/>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5" name="Google Shape;4875;p11"/>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6" name="Google Shape;4876;p11"/>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7" name="Google Shape;4877;p11"/>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8" name="Google Shape;4878;p11"/>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9" name="Google Shape;4879;p11"/>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80" name="Google Shape;4880;p11"/>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81" name="Google Shape;4881;p11"/>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82" name="Google Shape;4882;p11"/>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83" name="Google Shape;4883;p11"/>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84" name="Google Shape;4884;p11"/>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85" name="Google Shape;4885;p11"/>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86" name="Google Shape;4886;p11"/>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87" name="Google Shape;4887;p11"/>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88" name="Google Shape;4888;p11"/>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89" name="Google Shape;4889;p11"/>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0" name="Google Shape;4890;p11"/>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1" name="Google Shape;4891;p11"/>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2" name="Google Shape;4892;p11"/>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3" name="Google Shape;4893;p11"/>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4" name="Google Shape;4894;p11"/>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5" name="Google Shape;4895;p11"/>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6" name="Google Shape;4896;p11"/>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7" name="Google Shape;4897;p11"/>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8" name="Google Shape;4898;p11"/>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9" name="Google Shape;4899;p11"/>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00" name="Google Shape;4900;p11"/>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01" name="Google Shape;4901;p11"/>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02" name="Google Shape;4902;p11"/>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03" name="Google Shape;4903;p11"/>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04" name="Google Shape;4904;p11"/>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05" name="Google Shape;4905;p11"/>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06" name="Google Shape;4906;p11"/>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07" name="Google Shape;4907;p11"/>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08" name="Google Shape;4908;p11"/>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09" name="Google Shape;4909;p11"/>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0" name="Google Shape;4910;p11"/>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1" name="Google Shape;4911;p11"/>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2" name="Google Shape;4912;p11"/>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3" name="Google Shape;4913;p11"/>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4" name="Google Shape;4914;p11"/>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5" name="Google Shape;4915;p11"/>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6" name="Google Shape;4916;p11"/>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7" name="Google Shape;4917;p11"/>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8" name="Google Shape;4918;p11"/>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9" name="Google Shape;4919;p11"/>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20" name="Google Shape;4920;p11"/>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21" name="Google Shape;4921;p11"/>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22" name="Google Shape;4922;p11"/>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23" name="Google Shape;4923;p11"/>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24" name="Google Shape;4924;p11"/>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25" name="Google Shape;4925;p11"/>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26" name="Google Shape;4926;p11"/>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27" name="Google Shape;4927;p11"/>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28" name="Google Shape;4928;p11"/>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29" name="Google Shape;4929;p11"/>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0" name="Google Shape;4930;p11"/>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1" name="Google Shape;4931;p11"/>
                <p:cNvSpPr/>
                <p:nvPr/>
              </p:nvSpPr>
              <p:spPr>
                <a:xfrm>
                  <a:off x="3198" y="144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2" name="Google Shape;4932;p11"/>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3" name="Google Shape;4933;p11"/>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4" name="Google Shape;4934;p11"/>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5" name="Google Shape;4935;p11"/>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6" name="Google Shape;4936;p11"/>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7" name="Google Shape;4937;p11"/>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8" name="Google Shape;4938;p11"/>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9" name="Google Shape;4939;p11"/>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0" name="Google Shape;4940;p11"/>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1" name="Google Shape;4941;p11"/>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2" name="Google Shape;4942;p11"/>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3" name="Google Shape;4943;p11"/>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4" name="Google Shape;4944;p11"/>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5" name="Google Shape;4945;p11"/>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6" name="Google Shape;4946;p11"/>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7" name="Google Shape;4947;p11"/>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8" name="Google Shape;4948;p11"/>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9" name="Google Shape;4949;p11"/>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0" name="Google Shape;4950;p11"/>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1" name="Google Shape;4951;p11"/>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2" name="Google Shape;4952;p11"/>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3" name="Google Shape;4953;p11"/>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4" name="Google Shape;4954;p11"/>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5" name="Google Shape;4955;p11"/>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6" name="Google Shape;4956;p11"/>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7" name="Google Shape;4957;p11"/>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8" name="Google Shape;4958;p11"/>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9" name="Google Shape;4959;p11"/>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0" name="Google Shape;4960;p11"/>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1" name="Google Shape;4961;p11"/>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2" name="Google Shape;4962;p11"/>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3" name="Google Shape;4963;p11"/>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4" name="Google Shape;4964;p11"/>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5" name="Google Shape;4965;p11"/>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6" name="Google Shape;4966;p11"/>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7" name="Google Shape;4967;p11"/>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8" name="Google Shape;4968;p11"/>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9" name="Google Shape;4969;p11"/>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0" name="Google Shape;4970;p11"/>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1" name="Google Shape;4971;p11"/>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2" name="Google Shape;4972;p11"/>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3" name="Google Shape;4973;p11"/>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4" name="Google Shape;4974;p11"/>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5" name="Google Shape;4975;p11"/>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6" name="Google Shape;4976;p11"/>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7" name="Google Shape;4977;p11"/>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8" name="Google Shape;4978;p11"/>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9" name="Google Shape;4979;p11"/>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0" name="Google Shape;4980;p11"/>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1" name="Google Shape;4981;p11"/>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2" name="Google Shape;4982;p11"/>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3" name="Google Shape;4983;p11"/>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4" name="Google Shape;4984;p11"/>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5" name="Google Shape;4985;p11"/>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6" name="Google Shape;4986;p11"/>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7" name="Google Shape;4987;p11"/>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8" name="Google Shape;4988;p11"/>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9" name="Google Shape;4989;p11"/>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0" name="Google Shape;4990;p11"/>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1" name="Google Shape;4991;p11"/>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2" name="Google Shape;4992;p11"/>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3" name="Google Shape;4993;p11"/>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4" name="Google Shape;4994;p11"/>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5" name="Google Shape;4995;p11"/>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6" name="Google Shape;4996;p11"/>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7" name="Google Shape;4997;p11"/>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8" name="Google Shape;4998;p11"/>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9" name="Google Shape;4999;p11"/>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0" name="Google Shape;5000;p11"/>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1" name="Google Shape;5001;p11"/>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2" name="Google Shape;5002;p11"/>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3" name="Google Shape;5003;p11"/>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4" name="Google Shape;5004;p11"/>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5" name="Google Shape;5005;p11"/>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6" name="Google Shape;5006;p11"/>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7" name="Google Shape;5007;p11"/>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8" name="Google Shape;5008;p11"/>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9" name="Google Shape;5009;p11"/>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0" name="Google Shape;5010;p11"/>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1" name="Google Shape;5011;p11"/>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2" name="Google Shape;5012;p11"/>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3" name="Google Shape;5013;p11"/>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4" name="Google Shape;5014;p11"/>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5" name="Google Shape;5015;p11"/>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6" name="Google Shape;5016;p11"/>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7" name="Google Shape;5017;p11"/>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8" name="Google Shape;5018;p11"/>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9" name="Google Shape;5019;p11"/>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0" name="Google Shape;5020;p11"/>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1" name="Google Shape;5021;p11"/>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2" name="Google Shape;5022;p11"/>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3" name="Google Shape;5023;p11"/>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4" name="Google Shape;5024;p11"/>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5" name="Google Shape;5025;p11"/>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6" name="Google Shape;5026;p11"/>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7" name="Google Shape;5027;p11"/>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8" name="Google Shape;5028;p11"/>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9" name="Google Shape;5029;p11"/>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0" name="Google Shape;5030;p11"/>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1" name="Google Shape;5031;p11"/>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2" name="Google Shape;5032;p11"/>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3" name="Google Shape;5033;p11"/>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4" name="Google Shape;5034;p11"/>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5" name="Google Shape;5035;p11"/>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6" name="Google Shape;5036;p11"/>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7" name="Google Shape;5037;p11"/>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38" name="Google Shape;5038;p11"/>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9" name="Google Shape;5039;p11"/>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0" name="Google Shape;5040;p11"/>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1" name="Google Shape;5041;p11"/>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2" name="Google Shape;5042;p11"/>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3" name="Google Shape;5043;p11"/>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4" name="Google Shape;5044;p11"/>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5" name="Google Shape;5045;p11"/>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6" name="Google Shape;5046;p11"/>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7" name="Google Shape;5047;p11"/>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8" name="Google Shape;5048;p11"/>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9" name="Google Shape;5049;p11"/>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0" name="Google Shape;5050;p11"/>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1" name="Google Shape;5051;p11"/>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2" name="Google Shape;5052;p11"/>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3" name="Google Shape;5053;p11"/>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4" name="Google Shape;5054;p11"/>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5" name="Google Shape;5055;p11"/>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6" name="Google Shape;5056;p11"/>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7" name="Google Shape;5057;p11"/>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8" name="Google Shape;5058;p11"/>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9" name="Google Shape;5059;p11"/>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0" name="Google Shape;5060;p11"/>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1" name="Google Shape;5061;p11"/>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2" name="Google Shape;5062;p11"/>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3" name="Google Shape;5063;p11"/>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4" name="Google Shape;5064;p11"/>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5" name="Google Shape;5065;p11"/>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6" name="Google Shape;5066;p11"/>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7" name="Google Shape;5067;p11"/>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8" name="Google Shape;5068;p11"/>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9" name="Google Shape;5069;p11"/>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0" name="Google Shape;5070;p11"/>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1" name="Google Shape;5071;p11"/>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2" name="Google Shape;5072;p11"/>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3" name="Google Shape;5073;p11"/>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4" name="Google Shape;5074;p11"/>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5" name="Google Shape;5075;p11"/>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6" name="Google Shape;5076;p11"/>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7" name="Google Shape;5077;p11"/>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8" name="Google Shape;5078;p11"/>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9" name="Google Shape;5079;p11"/>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0" name="Google Shape;5080;p11"/>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1" name="Google Shape;5081;p11"/>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082" name="Google Shape;5082;p11"/>
            <p:cNvGrpSpPr/>
            <p:nvPr/>
          </p:nvGrpSpPr>
          <p:grpSpPr>
            <a:xfrm rot="10800000">
              <a:off x="-345165" y="-271964"/>
              <a:ext cx="6283767" cy="2287538"/>
              <a:chOff x="3198" y="1063"/>
              <a:chExt cx="3736" cy="1330"/>
            </a:xfrm>
          </p:grpSpPr>
          <p:grpSp>
            <p:nvGrpSpPr>
              <p:cNvPr id="5083" name="Google Shape;5083;p11"/>
              <p:cNvGrpSpPr/>
              <p:nvPr/>
            </p:nvGrpSpPr>
            <p:grpSpPr>
              <a:xfrm>
                <a:off x="3198" y="1063"/>
                <a:ext cx="3736" cy="1330"/>
                <a:chOff x="3198" y="1063"/>
                <a:chExt cx="3736" cy="1330"/>
              </a:xfrm>
            </p:grpSpPr>
            <p:sp>
              <p:nvSpPr>
                <p:cNvPr id="5084" name="Google Shape;5084;p11"/>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5" name="Google Shape;5085;p11"/>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6" name="Google Shape;5086;p11"/>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7" name="Google Shape;5087;p11"/>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8" name="Google Shape;5088;p11"/>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9" name="Google Shape;5089;p11"/>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0" name="Google Shape;5090;p11"/>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1" name="Google Shape;5091;p11"/>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2" name="Google Shape;5092;p11"/>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3" name="Google Shape;5093;p11"/>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4" name="Google Shape;5094;p11"/>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5" name="Google Shape;5095;p11"/>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6" name="Google Shape;5096;p11"/>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7" name="Google Shape;5097;p11"/>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8" name="Google Shape;5098;p11"/>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9" name="Google Shape;5099;p11"/>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0" name="Google Shape;5100;p11"/>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1" name="Google Shape;5101;p11"/>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2" name="Google Shape;5102;p11"/>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3" name="Google Shape;5103;p11"/>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4" name="Google Shape;5104;p11"/>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5" name="Google Shape;5105;p11"/>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6" name="Google Shape;5106;p11"/>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7" name="Google Shape;5107;p11"/>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8" name="Google Shape;5108;p11"/>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9" name="Google Shape;5109;p11"/>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0" name="Google Shape;5110;p11"/>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1" name="Google Shape;5111;p11"/>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2" name="Google Shape;5112;p11"/>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3" name="Google Shape;5113;p11"/>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4" name="Google Shape;5114;p11"/>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5" name="Google Shape;5115;p11"/>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6" name="Google Shape;5116;p11"/>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7" name="Google Shape;5117;p11"/>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8" name="Google Shape;5118;p11"/>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9" name="Google Shape;5119;p11"/>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0" name="Google Shape;5120;p11"/>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1" name="Google Shape;5121;p11"/>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2" name="Google Shape;5122;p11"/>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3" name="Google Shape;5123;p11"/>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4" name="Google Shape;5124;p11"/>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5" name="Google Shape;5125;p11"/>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6" name="Google Shape;5126;p11"/>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7" name="Google Shape;5127;p11"/>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8" name="Google Shape;5128;p11"/>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9" name="Google Shape;5129;p11"/>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0" name="Google Shape;5130;p11"/>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1" name="Google Shape;5131;p11"/>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2" name="Google Shape;5132;p11"/>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3" name="Google Shape;5133;p11"/>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4" name="Google Shape;5134;p11"/>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5" name="Google Shape;5135;p11"/>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6" name="Google Shape;5136;p11"/>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7" name="Google Shape;5137;p11"/>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8" name="Google Shape;5138;p11"/>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9" name="Google Shape;5139;p11"/>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0" name="Google Shape;5140;p11"/>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1" name="Google Shape;5141;p11"/>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2" name="Google Shape;5142;p11"/>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3" name="Google Shape;5143;p11"/>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4" name="Google Shape;5144;p11"/>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5" name="Google Shape;5145;p11"/>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6" name="Google Shape;5146;p11"/>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7" name="Google Shape;5147;p11"/>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8" name="Google Shape;5148;p11"/>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9" name="Google Shape;5149;p11"/>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0" name="Google Shape;5150;p11"/>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1" name="Google Shape;5151;p11"/>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2" name="Google Shape;5152;p11"/>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3" name="Google Shape;5153;p11"/>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4" name="Google Shape;5154;p11"/>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5" name="Google Shape;5155;p11"/>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6" name="Google Shape;5156;p11"/>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7" name="Google Shape;5157;p11"/>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8" name="Google Shape;5158;p11"/>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9" name="Google Shape;5159;p11"/>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60" name="Google Shape;5160;p11"/>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61" name="Google Shape;5161;p11"/>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62" name="Google Shape;5162;p11"/>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63" name="Google Shape;5163;p11"/>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64" name="Google Shape;5164;p11"/>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65" name="Google Shape;5165;p11"/>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66" name="Google Shape;5166;p11"/>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67" name="Google Shape;5167;p11"/>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68" name="Google Shape;5168;p11"/>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69" name="Google Shape;5169;p11"/>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0" name="Google Shape;5170;p11"/>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1" name="Google Shape;5171;p11"/>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2" name="Google Shape;5172;p11"/>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3" name="Google Shape;5173;p11"/>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4" name="Google Shape;5174;p11"/>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5" name="Google Shape;5175;p11"/>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6" name="Google Shape;5176;p11"/>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7" name="Google Shape;5177;p11"/>
                <p:cNvSpPr/>
                <p:nvPr/>
              </p:nvSpPr>
              <p:spPr>
                <a:xfrm>
                  <a:off x="3198" y="144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8" name="Google Shape;5178;p11"/>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9" name="Google Shape;5179;p11"/>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0" name="Google Shape;5180;p11"/>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1" name="Google Shape;5181;p11"/>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2" name="Google Shape;5182;p11"/>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3" name="Google Shape;5183;p11"/>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4" name="Google Shape;5184;p11"/>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5" name="Google Shape;5185;p11"/>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6" name="Google Shape;5186;p11"/>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7" name="Google Shape;5187;p11"/>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8" name="Google Shape;5188;p11"/>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9" name="Google Shape;5189;p11"/>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0" name="Google Shape;5190;p11"/>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1" name="Google Shape;5191;p11"/>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2" name="Google Shape;5192;p11"/>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3" name="Google Shape;5193;p11"/>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4" name="Google Shape;5194;p11"/>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5" name="Google Shape;5195;p11"/>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6" name="Google Shape;5196;p11"/>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7" name="Google Shape;5197;p11"/>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8" name="Google Shape;5198;p11"/>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9" name="Google Shape;5199;p11"/>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0" name="Google Shape;5200;p11"/>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1" name="Google Shape;5201;p11"/>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2" name="Google Shape;5202;p11"/>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3" name="Google Shape;5203;p11"/>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4" name="Google Shape;5204;p11"/>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5" name="Google Shape;5205;p11"/>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6" name="Google Shape;5206;p11"/>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7" name="Google Shape;5207;p11"/>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8" name="Google Shape;5208;p11"/>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9" name="Google Shape;5209;p11"/>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0" name="Google Shape;5210;p11"/>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1" name="Google Shape;5211;p11"/>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2" name="Google Shape;5212;p11"/>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3" name="Google Shape;5213;p11"/>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4" name="Google Shape;5214;p11"/>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5" name="Google Shape;5215;p11"/>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6" name="Google Shape;5216;p11"/>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7" name="Google Shape;5217;p11"/>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8" name="Google Shape;5218;p11"/>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9" name="Google Shape;5219;p11"/>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0" name="Google Shape;5220;p11"/>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1" name="Google Shape;5221;p11"/>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2" name="Google Shape;5222;p11"/>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3" name="Google Shape;5223;p11"/>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4" name="Google Shape;5224;p11"/>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5" name="Google Shape;5225;p11"/>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6" name="Google Shape;5226;p11"/>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7" name="Google Shape;5227;p11"/>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8" name="Google Shape;5228;p11"/>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9" name="Google Shape;5229;p11"/>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0" name="Google Shape;5230;p11"/>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1" name="Google Shape;5231;p11"/>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2" name="Google Shape;5232;p11"/>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3" name="Google Shape;5233;p11"/>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4" name="Google Shape;5234;p11"/>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5" name="Google Shape;5235;p11"/>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6" name="Google Shape;5236;p11"/>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7" name="Google Shape;5237;p11"/>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8" name="Google Shape;5238;p11"/>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9" name="Google Shape;5239;p11"/>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0" name="Google Shape;5240;p11"/>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1" name="Google Shape;5241;p11"/>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2" name="Google Shape;5242;p11"/>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3" name="Google Shape;5243;p11"/>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4" name="Google Shape;5244;p11"/>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5" name="Google Shape;5245;p11"/>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6" name="Google Shape;5246;p11"/>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7" name="Google Shape;5247;p11"/>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8" name="Google Shape;5248;p11"/>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9" name="Google Shape;5249;p11"/>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0" name="Google Shape;5250;p11"/>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1" name="Google Shape;5251;p11"/>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2" name="Google Shape;5252;p11"/>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3" name="Google Shape;5253;p11"/>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4" name="Google Shape;5254;p11"/>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5" name="Google Shape;5255;p11"/>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6" name="Google Shape;5256;p11"/>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7" name="Google Shape;5257;p11"/>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8" name="Google Shape;5258;p11"/>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9" name="Google Shape;5259;p11"/>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0" name="Google Shape;5260;p11"/>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1" name="Google Shape;5261;p11"/>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2" name="Google Shape;5262;p11"/>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3" name="Google Shape;5263;p11"/>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4" name="Google Shape;5264;p11"/>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5" name="Google Shape;5265;p11"/>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6" name="Google Shape;5266;p11"/>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7" name="Google Shape;5267;p11"/>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8" name="Google Shape;5268;p11"/>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9" name="Google Shape;5269;p11"/>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0" name="Google Shape;5270;p11"/>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1" name="Google Shape;5271;p11"/>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2" name="Google Shape;5272;p11"/>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3" name="Google Shape;5273;p11"/>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4" name="Google Shape;5274;p11"/>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5" name="Google Shape;5275;p11"/>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6" name="Google Shape;5276;p11"/>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7" name="Google Shape;5277;p11"/>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8" name="Google Shape;5278;p11"/>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9" name="Google Shape;5279;p11"/>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0" name="Google Shape;5280;p11"/>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1" name="Google Shape;5281;p11"/>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2" name="Google Shape;5282;p11"/>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3" name="Google Shape;5283;p11"/>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284" name="Google Shape;5284;p11"/>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5" name="Google Shape;5285;p11"/>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6" name="Google Shape;5286;p11"/>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7" name="Google Shape;5287;p11"/>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8" name="Google Shape;5288;p11"/>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9" name="Google Shape;5289;p11"/>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0" name="Google Shape;5290;p11"/>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1" name="Google Shape;5291;p11"/>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2" name="Google Shape;5292;p11"/>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3" name="Google Shape;5293;p11"/>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4" name="Google Shape;5294;p11"/>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5" name="Google Shape;5295;p11"/>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6" name="Google Shape;5296;p11"/>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7" name="Google Shape;5297;p11"/>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8" name="Google Shape;5298;p11"/>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9" name="Google Shape;5299;p11"/>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0" name="Google Shape;5300;p11"/>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1" name="Google Shape;5301;p11"/>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2" name="Google Shape;5302;p11"/>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3" name="Google Shape;5303;p11"/>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4" name="Google Shape;5304;p11"/>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5" name="Google Shape;5305;p11"/>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6" name="Google Shape;5306;p11"/>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7" name="Google Shape;5307;p11"/>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8" name="Google Shape;5308;p11"/>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9" name="Google Shape;5309;p11"/>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10" name="Google Shape;5310;p11"/>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11" name="Google Shape;5311;p11"/>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12" name="Google Shape;5312;p11"/>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13" name="Google Shape;5313;p11"/>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14" name="Google Shape;5314;p11"/>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15" name="Google Shape;5315;p11"/>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16" name="Google Shape;5316;p11"/>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17" name="Google Shape;5317;p11"/>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18" name="Google Shape;5318;p11"/>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19" name="Google Shape;5319;p11"/>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0" name="Google Shape;5320;p11"/>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1" name="Google Shape;5321;p11"/>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2" name="Google Shape;5322;p11"/>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3" name="Google Shape;5323;p11"/>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4" name="Google Shape;5324;p11"/>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5" name="Google Shape;5325;p11"/>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6" name="Google Shape;5326;p11"/>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7" name="Google Shape;5327;p11"/>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328" name="Google Shape;5328;p11"/>
            <p:cNvGrpSpPr/>
            <p:nvPr/>
          </p:nvGrpSpPr>
          <p:grpSpPr>
            <a:xfrm>
              <a:off x="-136194" y="-579289"/>
              <a:ext cx="6099607" cy="2618409"/>
              <a:chOff x="-114771" y="4258852"/>
              <a:chExt cx="8273325" cy="3551532"/>
            </a:xfrm>
          </p:grpSpPr>
          <p:sp>
            <p:nvSpPr>
              <p:cNvPr id="5329" name="Google Shape;5329;p11"/>
              <p:cNvSpPr/>
              <p:nvPr/>
            </p:nvSpPr>
            <p:spPr>
              <a:xfrm>
                <a:off x="6728714" y="5275821"/>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0" name="Google Shape;5330;p11"/>
              <p:cNvSpPr/>
              <p:nvPr/>
            </p:nvSpPr>
            <p:spPr>
              <a:xfrm>
                <a:off x="5807952" y="5849039"/>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1" name="Google Shape;5331;p11"/>
              <p:cNvSpPr/>
              <p:nvPr/>
            </p:nvSpPr>
            <p:spPr>
              <a:xfrm>
                <a:off x="3604379" y="5205175"/>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2" name="Google Shape;5332;p11"/>
              <p:cNvSpPr/>
              <p:nvPr/>
            </p:nvSpPr>
            <p:spPr>
              <a:xfrm>
                <a:off x="1774550" y="4751828"/>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3" name="Google Shape;5333;p11"/>
              <p:cNvSpPr/>
              <p:nvPr/>
            </p:nvSpPr>
            <p:spPr>
              <a:xfrm>
                <a:off x="1541569" y="6099506"/>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4" name="Google Shape;5334;p11"/>
              <p:cNvSpPr/>
              <p:nvPr/>
            </p:nvSpPr>
            <p:spPr>
              <a:xfrm>
                <a:off x="-114771" y="7149454"/>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5" name="Google Shape;5335;p11"/>
              <p:cNvSpPr/>
              <p:nvPr/>
            </p:nvSpPr>
            <p:spPr>
              <a:xfrm>
                <a:off x="831258" y="7695188"/>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6" name="Google Shape;5336;p11"/>
              <p:cNvSpPr/>
              <p:nvPr/>
            </p:nvSpPr>
            <p:spPr>
              <a:xfrm>
                <a:off x="2037851" y="722944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7" name="Google Shape;5337;p11"/>
              <p:cNvSpPr/>
              <p:nvPr/>
            </p:nvSpPr>
            <p:spPr>
              <a:xfrm>
                <a:off x="2440619" y="6342125"/>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8" name="Google Shape;5338;p11"/>
              <p:cNvSpPr/>
              <p:nvPr/>
            </p:nvSpPr>
            <p:spPr>
              <a:xfrm>
                <a:off x="3354945" y="5602598"/>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9" name="Google Shape;5339;p11"/>
              <p:cNvSpPr/>
              <p:nvPr/>
            </p:nvSpPr>
            <p:spPr>
              <a:xfrm>
                <a:off x="638803" y="548954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0" name="Google Shape;5340;p11"/>
              <p:cNvSpPr/>
              <p:nvPr/>
            </p:nvSpPr>
            <p:spPr>
              <a:xfrm>
                <a:off x="-56010" y="5517535"/>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1" name="Google Shape;5341;p11"/>
              <p:cNvSpPr/>
              <p:nvPr/>
            </p:nvSpPr>
            <p:spPr>
              <a:xfrm>
                <a:off x="3675045" y="5890712"/>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2" name="Google Shape;5342;p11"/>
              <p:cNvSpPr/>
              <p:nvPr/>
            </p:nvSpPr>
            <p:spPr>
              <a:xfrm>
                <a:off x="4929215" y="5442119"/>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3" name="Google Shape;5343;p11"/>
              <p:cNvSpPr/>
              <p:nvPr/>
            </p:nvSpPr>
            <p:spPr>
              <a:xfrm>
                <a:off x="6408464" y="6673851"/>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4" name="Google Shape;5344;p11"/>
              <p:cNvSpPr/>
              <p:nvPr/>
            </p:nvSpPr>
            <p:spPr>
              <a:xfrm>
                <a:off x="4648835" y="7057017"/>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5" name="Google Shape;5345;p11"/>
              <p:cNvSpPr/>
              <p:nvPr/>
            </p:nvSpPr>
            <p:spPr>
              <a:xfrm>
                <a:off x="7339651" y="721181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6" name="Google Shape;5346;p11"/>
              <p:cNvSpPr/>
              <p:nvPr/>
            </p:nvSpPr>
            <p:spPr>
              <a:xfrm>
                <a:off x="6734124" y="6306393"/>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7" name="Google Shape;5347;p11"/>
              <p:cNvSpPr/>
              <p:nvPr/>
            </p:nvSpPr>
            <p:spPr>
              <a:xfrm>
                <a:off x="8045904" y="6777637"/>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8" name="Google Shape;5348;p11"/>
              <p:cNvSpPr/>
              <p:nvPr/>
            </p:nvSpPr>
            <p:spPr>
              <a:xfrm>
                <a:off x="857834" y="650281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9" name="Google Shape;5349;p11"/>
              <p:cNvSpPr/>
              <p:nvPr/>
            </p:nvSpPr>
            <p:spPr>
              <a:xfrm>
                <a:off x="5439693" y="4258852"/>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5350" name="Google Shape;5350;p11"/>
          <p:cNvGrpSpPr/>
          <p:nvPr/>
        </p:nvGrpSpPr>
        <p:grpSpPr>
          <a:xfrm>
            <a:off x="10953706" y="375689"/>
            <a:ext cx="742994" cy="528078"/>
            <a:chOff x="10328197" y="1523459"/>
            <a:chExt cx="1536700" cy="1092200"/>
          </a:xfrm>
        </p:grpSpPr>
        <p:sp>
          <p:nvSpPr>
            <p:cNvPr id="5351" name="Google Shape;5351;p11"/>
            <p:cNvSpPr/>
            <p:nvPr/>
          </p:nvSpPr>
          <p:spPr>
            <a:xfrm>
              <a:off x="10869535" y="2298159"/>
              <a:ext cx="211138" cy="317500"/>
            </a:xfrm>
            <a:custGeom>
              <a:rect b="b" l="l" r="r" t="t"/>
              <a:pathLst>
                <a:path extrusionOk="0" h="120000" w="120000">
                  <a:moveTo>
                    <a:pt x="22018" y="100243"/>
                  </a:moveTo>
                  <a:cubicBezTo>
                    <a:pt x="27522" y="101707"/>
                    <a:pt x="38532" y="106097"/>
                    <a:pt x="59449" y="106097"/>
                  </a:cubicBezTo>
                  <a:cubicBezTo>
                    <a:pt x="91376" y="106097"/>
                    <a:pt x="95779" y="90731"/>
                    <a:pt x="95779" y="83414"/>
                  </a:cubicBezTo>
                  <a:cubicBezTo>
                    <a:pt x="95779" y="75365"/>
                    <a:pt x="95779" y="75365"/>
                    <a:pt x="95779" y="75365"/>
                  </a:cubicBezTo>
                  <a:cubicBezTo>
                    <a:pt x="94678" y="76097"/>
                    <a:pt x="92477" y="76829"/>
                    <a:pt x="90275" y="78292"/>
                  </a:cubicBezTo>
                  <a:cubicBezTo>
                    <a:pt x="88073" y="79024"/>
                    <a:pt x="85871" y="80487"/>
                    <a:pt x="82568" y="81951"/>
                  </a:cubicBezTo>
                  <a:cubicBezTo>
                    <a:pt x="79266" y="82682"/>
                    <a:pt x="75963" y="84146"/>
                    <a:pt x="71559" y="84878"/>
                  </a:cubicBezTo>
                  <a:cubicBezTo>
                    <a:pt x="67155" y="85609"/>
                    <a:pt x="62752" y="86341"/>
                    <a:pt x="56146" y="86341"/>
                  </a:cubicBezTo>
                  <a:cubicBezTo>
                    <a:pt x="47339" y="86341"/>
                    <a:pt x="39633" y="84878"/>
                    <a:pt x="31926" y="82682"/>
                  </a:cubicBezTo>
                  <a:cubicBezTo>
                    <a:pt x="25321" y="80487"/>
                    <a:pt x="18715" y="78292"/>
                    <a:pt x="14311" y="74634"/>
                  </a:cubicBezTo>
                  <a:cubicBezTo>
                    <a:pt x="9908" y="70975"/>
                    <a:pt x="5504" y="66585"/>
                    <a:pt x="3302" y="61463"/>
                  </a:cubicBezTo>
                  <a:cubicBezTo>
                    <a:pt x="1100" y="56341"/>
                    <a:pt x="0" y="50487"/>
                    <a:pt x="0" y="44634"/>
                  </a:cubicBezTo>
                  <a:cubicBezTo>
                    <a:pt x="0" y="38048"/>
                    <a:pt x="1100" y="32195"/>
                    <a:pt x="4403" y="27073"/>
                  </a:cubicBezTo>
                  <a:cubicBezTo>
                    <a:pt x="7706" y="21219"/>
                    <a:pt x="13211" y="16829"/>
                    <a:pt x="18715" y="12439"/>
                  </a:cubicBezTo>
                  <a:cubicBezTo>
                    <a:pt x="25321" y="8780"/>
                    <a:pt x="33027" y="5853"/>
                    <a:pt x="41834" y="3658"/>
                  </a:cubicBezTo>
                  <a:cubicBezTo>
                    <a:pt x="49541" y="1463"/>
                    <a:pt x="59449" y="0"/>
                    <a:pt x="70458" y="0"/>
                  </a:cubicBezTo>
                  <a:cubicBezTo>
                    <a:pt x="80366" y="0"/>
                    <a:pt x="90275" y="731"/>
                    <a:pt x="99082" y="1463"/>
                  </a:cubicBezTo>
                  <a:cubicBezTo>
                    <a:pt x="107889" y="2926"/>
                    <a:pt x="114495" y="4390"/>
                    <a:pt x="120000" y="5853"/>
                  </a:cubicBezTo>
                  <a:cubicBezTo>
                    <a:pt x="120000" y="83414"/>
                    <a:pt x="120000" y="83414"/>
                    <a:pt x="120000" y="83414"/>
                  </a:cubicBezTo>
                  <a:cubicBezTo>
                    <a:pt x="120000" y="95853"/>
                    <a:pt x="113394" y="120000"/>
                    <a:pt x="59449" y="120000"/>
                  </a:cubicBezTo>
                  <a:cubicBezTo>
                    <a:pt x="29724" y="120000"/>
                    <a:pt x="16513" y="114146"/>
                    <a:pt x="11009" y="112682"/>
                  </a:cubicBezTo>
                  <a:lnTo>
                    <a:pt x="22018" y="100243"/>
                  </a:lnTo>
                  <a:close/>
                  <a:moveTo>
                    <a:pt x="95779" y="16829"/>
                  </a:moveTo>
                  <a:cubicBezTo>
                    <a:pt x="94678" y="16097"/>
                    <a:pt x="91376" y="16097"/>
                    <a:pt x="88073" y="15365"/>
                  </a:cubicBezTo>
                  <a:cubicBezTo>
                    <a:pt x="83669" y="14634"/>
                    <a:pt x="78165" y="13902"/>
                    <a:pt x="70458" y="13902"/>
                  </a:cubicBezTo>
                  <a:cubicBezTo>
                    <a:pt x="63853" y="13902"/>
                    <a:pt x="57247" y="14634"/>
                    <a:pt x="51743" y="16097"/>
                  </a:cubicBezTo>
                  <a:cubicBezTo>
                    <a:pt x="46238" y="17560"/>
                    <a:pt x="40733" y="19756"/>
                    <a:pt x="37431" y="22682"/>
                  </a:cubicBezTo>
                  <a:cubicBezTo>
                    <a:pt x="33027" y="25609"/>
                    <a:pt x="29724" y="28536"/>
                    <a:pt x="27522" y="32195"/>
                  </a:cubicBezTo>
                  <a:cubicBezTo>
                    <a:pt x="25321" y="35853"/>
                    <a:pt x="24220" y="40243"/>
                    <a:pt x="24220" y="44634"/>
                  </a:cubicBezTo>
                  <a:cubicBezTo>
                    <a:pt x="24220" y="48292"/>
                    <a:pt x="25321" y="51951"/>
                    <a:pt x="26422" y="54878"/>
                  </a:cubicBezTo>
                  <a:cubicBezTo>
                    <a:pt x="27522" y="58536"/>
                    <a:pt x="29724" y="61463"/>
                    <a:pt x="33027" y="63658"/>
                  </a:cubicBezTo>
                  <a:cubicBezTo>
                    <a:pt x="36330" y="66585"/>
                    <a:pt x="39633" y="68780"/>
                    <a:pt x="44036" y="70243"/>
                  </a:cubicBezTo>
                  <a:cubicBezTo>
                    <a:pt x="48440" y="71707"/>
                    <a:pt x="53944" y="71707"/>
                    <a:pt x="60550" y="71707"/>
                  </a:cubicBezTo>
                  <a:cubicBezTo>
                    <a:pt x="66055" y="71707"/>
                    <a:pt x="71559" y="71707"/>
                    <a:pt x="75963" y="70243"/>
                  </a:cubicBezTo>
                  <a:cubicBezTo>
                    <a:pt x="80366" y="68780"/>
                    <a:pt x="84770" y="67317"/>
                    <a:pt x="86972" y="65853"/>
                  </a:cubicBezTo>
                  <a:cubicBezTo>
                    <a:pt x="90275" y="63658"/>
                    <a:pt x="92477" y="61463"/>
                    <a:pt x="93577" y="58536"/>
                  </a:cubicBezTo>
                  <a:cubicBezTo>
                    <a:pt x="94678" y="56341"/>
                    <a:pt x="95779" y="54146"/>
                    <a:pt x="95779" y="51219"/>
                  </a:cubicBezTo>
                  <a:lnTo>
                    <a:pt x="95779" y="16829"/>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52" name="Google Shape;5352;p11"/>
            <p:cNvSpPr/>
            <p:nvPr/>
          </p:nvSpPr>
          <p:spPr>
            <a:xfrm>
              <a:off x="11134647" y="2298159"/>
              <a:ext cx="198438" cy="227013"/>
            </a:xfrm>
            <a:custGeom>
              <a:rect b="b" l="l" r="r" t="t"/>
              <a:pathLst>
                <a:path extrusionOk="0" h="120000" w="120000">
                  <a:moveTo>
                    <a:pt x="0" y="28717"/>
                  </a:moveTo>
                  <a:cubicBezTo>
                    <a:pt x="0" y="23589"/>
                    <a:pt x="0" y="18461"/>
                    <a:pt x="0" y="14358"/>
                  </a:cubicBezTo>
                  <a:cubicBezTo>
                    <a:pt x="0" y="11282"/>
                    <a:pt x="0" y="8205"/>
                    <a:pt x="0" y="4102"/>
                  </a:cubicBezTo>
                  <a:cubicBezTo>
                    <a:pt x="24466" y="4102"/>
                    <a:pt x="24466" y="4102"/>
                    <a:pt x="24466" y="4102"/>
                  </a:cubicBezTo>
                  <a:cubicBezTo>
                    <a:pt x="24466" y="20512"/>
                    <a:pt x="24466" y="20512"/>
                    <a:pt x="24466" y="20512"/>
                  </a:cubicBezTo>
                  <a:cubicBezTo>
                    <a:pt x="26796" y="18461"/>
                    <a:pt x="29126" y="16410"/>
                    <a:pt x="31456" y="13333"/>
                  </a:cubicBezTo>
                  <a:cubicBezTo>
                    <a:pt x="33786" y="11282"/>
                    <a:pt x="36116" y="9230"/>
                    <a:pt x="40776" y="7179"/>
                  </a:cubicBezTo>
                  <a:cubicBezTo>
                    <a:pt x="44271" y="5128"/>
                    <a:pt x="47766" y="3076"/>
                    <a:pt x="52427" y="2051"/>
                  </a:cubicBezTo>
                  <a:cubicBezTo>
                    <a:pt x="58252" y="1025"/>
                    <a:pt x="62912" y="0"/>
                    <a:pt x="68737" y="0"/>
                  </a:cubicBezTo>
                  <a:cubicBezTo>
                    <a:pt x="86213" y="0"/>
                    <a:pt x="99029" y="4102"/>
                    <a:pt x="107184" y="13333"/>
                  </a:cubicBezTo>
                  <a:cubicBezTo>
                    <a:pt x="116504" y="22564"/>
                    <a:pt x="120000" y="34871"/>
                    <a:pt x="120000" y="49230"/>
                  </a:cubicBezTo>
                  <a:cubicBezTo>
                    <a:pt x="120000" y="120000"/>
                    <a:pt x="120000" y="120000"/>
                    <a:pt x="120000" y="120000"/>
                  </a:cubicBezTo>
                  <a:cubicBezTo>
                    <a:pt x="94368" y="120000"/>
                    <a:pt x="94368" y="120000"/>
                    <a:pt x="94368" y="120000"/>
                  </a:cubicBezTo>
                  <a:cubicBezTo>
                    <a:pt x="94368" y="51282"/>
                    <a:pt x="94368" y="51282"/>
                    <a:pt x="94368" y="51282"/>
                  </a:cubicBezTo>
                  <a:cubicBezTo>
                    <a:pt x="94368" y="40000"/>
                    <a:pt x="92038" y="32820"/>
                    <a:pt x="86213" y="27692"/>
                  </a:cubicBezTo>
                  <a:cubicBezTo>
                    <a:pt x="81553" y="22564"/>
                    <a:pt x="73398" y="19487"/>
                    <a:pt x="64077" y="19487"/>
                  </a:cubicBezTo>
                  <a:cubicBezTo>
                    <a:pt x="57087" y="19487"/>
                    <a:pt x="50097" y="21538"/>
                    <a:pt x="45436" y="23589"/>
                  </a:cubicBezTo>
                  <a:cubicBezTo>
                    <a:pt x="40776" y="26666"/>
                    <a:pt x="37281" y="29743"/>
                    <a:pt x="33786" y="33846"/>
                  </a:cubicBezTo>
                  <a:cubicBezTo>
                    <a:pt x="30291" y="37948"/>
                    <a:pt x="29126" y="43076"/>
                    <a:pt x="26796" y="49230"/>
                  </a:cubicBezTo>
                  <a:cubicBezTo>
                    <a:pt x="25631" y="54358"/>
                    <a:pt x="25631" y="59487"/>
                    <a:pt x="25631" y="65641"/>
                  </a:cubicBezTo>
                  <a:cubicBezTo>
                    <a:pt x="25631" y="120000"/>
                    <a:pt x="25631" y="120000"/>
                    <a:pt x="25631" y="120000"/>
                  </a:cubicBezTo>
                  <a:cubicBezTo>
                    <a:pt x="0" y="120000"/>
                    <a:pt x="0" y="120000"/>
                    <a:pt x="0" y="120000"/>
                  </a:cubicBezTo>
                  <a:lnTo>
                    <a:pt x="0" y="28717"/>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53" name="Google Shape;5353;p11"/>
            <p:cNvSpPr/>
            <p:nvPr/>
          </p:nvSpPr>
          <p:spPr>
            <a:xfrm>
              <a:off x="11383885" y="2306097"/>
              <a:ext cx="42863" cy="219075"/>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54" name="Google Shape;5354;p11"/>
            <p:cNvSpPr/>
            <p:nvPr/>
          </p:nvSpPr>
          <p:spPr>
            <a:xfrm>
              <a:off x="11466435" y="2244184"/>
              <a:ext cx="168275" cy="285750"/>
            </a:xfrm>
            <a:custGeom>
              <a:rect b="b" l="l" r="r" t="t"/>
              <a:pathLst>
                <a:path extrusionOk="0" h="120000" w="120000">
                  <a:moveTo>
                    <a:pt x="27586" y="41351"/>
                  </a:moveTo>
                  <a:cubicBezTo>
                    <a:pt x="0" y="41351"/>
                    <a:pt x="0" y="41351"/>
                    <a:pt x="0" y="41351"/>
                  </a:cubicBezTo>
                  <a:cubicBezTo>
                    <a:pt x="0" y="25945"/>
                    <a:pt x="0" y="25945"/>
                    <a:pt x="0" y="25945"/>
                  </a:cubicBezTo>
                  <a:cubicBezTo>
                    <a:pt x="27586" y="25945"/>
                    <a:pt x="27586" y="25945"/>
                    <a:pt x="27586" y="25945"/>
                  </a:cubicBezTo>
                  <a:cubicBezTo>
                    <a:pt x="27586" y="0"/>
                    <a:pt x="27586" y="0"/>
                    <a:pt x="27586" y="0"/>
                  </a:cubicBezTo>
                  <a:cubicBezTo>
                    <a:pt x="57931" y="0"/>
                    <a:pt x="57931" y="0"/>
                    <a:pt x="57931" y="0"/>
                  </a:cubicBezTo>
                  <a:cubicBezTo>
                    <a:pt x="57931" y="25945"/>
                    <a:pt x="57931" y="25945"/>
                    <a:pt x="57931" y="25945"/>
                  </a:cubicBezTo>
                  <a:cubicBezTo>
                    <a:pt x="103448" y="25945"/>
                    <a:pt x="103448" y="25945"/>
                    <a:pt x="103448" y="25945"/>
                  </a:cubicBezTo>
                  <a:cubicBezTo>
                    <a:pt x="103448" y="41351"/>
                    <a:pt x="103448" y="41351"/>
                    <a:pt x="103448" y="41351"/>
                  </a:cubicBezTo>
                  <a:cubicBezTo>
                    <a:pt x="57931" y="41351"/>
                    <a:pt x="57931" y="41351"/>
                    <a:pt x="57931" y="41351"/>
                  </a:cubicBezTo>
                  <a:cubicBezTo>
                    <a:pt x="57931" y="85135"/>
                    <a:pt x="57931" y="85135"/>
                    <a:pt x="57931" y="85135"/>
                  </a:cubicBezTo>
                  <a:cubicBezTo>
                    <a:pt x="57931" y="92432"/>
                    <a:pt x="60689" y="98108"/>
                    <a:pt x="63448" y="100540"/>
                  </a:cubicBezTo>
                  <a:cubicBezTo>
                    <a:pt x="67586" y="102972"/>
                    <a:pt x="73103" y="104594"/>
                    <a:pt x="81379" y="104594"/>
                  </a:cubicBezTo>
                  <a:cubicBezTo>
                    <a:pt x="86896" y="104594"/>
                    <a:pt x="91034" y="104594"/>
                    <a:pt x="95172" y="102972"/>
                  </a:cubicBezTo>
                  <a:cubicBezTo>
                    <a:pt x="99310" y="102162"/>
                    <a:pt x="103448" y="100540"/>
                    <a:pt x="106206" y="98108"/>
                  </a:cubicBezTo>
                  <a:cubicBezTo>
                    <a:pt x="120000" y="109459"/>
                    <a:pt x="120000" y="109459"/>
                    <a:pt x="120000" y="109459"/>
                  </a:cubicBezTo>
                  <a:cubicBezTo>
                    <a:pt x="114482" y="112702"/>
                    <a:pt x="107586" y="115945"/>
                    <a:pt x="100689" y="117567"/>
                  </a:cubicBezTo>
                  <a:cubicBezTo>
                    <a:pt x="93793" y="119189"/>
                    <a:pt x="85517" y="120000"/>
                    <a:pt x="75862" y="120000"/>
                  </a:cubicBezTo>
                  <a:cubicBezTo>
                    <a:pt x="59310" y="120000"/>
                    <a:pt x="46896" y="117567"/>
                    <a:pt x="40000" y="111891"/>
                  </a:cubicBezTo>
                  <a:cubicBezTo>
                    <a:pt x="31724" y="106216"/>
                    <a:pt x="27586" y="98108"/>
                    <a:pt x="27586" y="86756"/>
                  </a:cubicBezTo>
                  <a:lnTo>
                    <a:pt x="27586" y="41351"/>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55" name="Google Shape;5355;p11"/>
            <p:cNvSpPr/>
            <p:nvPr/>
          </p:nvSpPr>
          <p:spPr>
            <a:xfrm>
              <a:off x="11648997" y="2296572"/>
              <a:ext cx="215900" cy="233363"/>
            </a:xfrm>
            <a:custGeom>
              <a:rect b="b" l="l" r="r" t="t"/>
              <a:pathLst>
                <a:path extrusionOk="0" h="120000" w="120000">
                  <a:moveTo>
                    <a:pt x="116785" y="100165"/>
                  </a:moveTo>
                  <a:cubicBezTo>
                    <a:pt x="115714" y="101157"/>
                    <a:pt x="113571" y="103140"/>
                    <a:pt x="110357" y="106115"/>
                  </a:cubicBezTo>
                  <a:cubicBezTo>
                    <a:pt x="108214" y="108099"/>
                    <a:pt x="103928" y="110082"/>
                    <a:pt x="99642" y="112066"/>
                  </a:cubicBezTo>
                  <a:cubicBezTo>
                    <a:pt x="95357" y="114049"/>
                    <a:pt x="89999" y="116033"/>
                    <a:pt x="83571" y="118016"/>
                  </a:cubicBezTo>
                  <a:cubicBezTo>
                    <a:pt x="78214" y="119008"/>
                    <a:pt x="70714" y="120000"/>
                    <a:pt x="63214" y="120000"/>
                  </a:cubicBezTo>
                  <a:cubicBezTo>
                    <a:pt x="53571" y="120000"/>
                    <a:pt x="44999" y="119008"/>
                    <a:pt x="37500" y="116033"/>
                  </a:cubicBezTo>
                  <a:cubicBezTo>
                    <a:pt x="29999" y="113057"/>
                    <a:pt x="22499" y="109090"/>
                    <a:pt x="17142" y="103140"/>
                  </a:cubicBezTo>
                  <a:cubicBezTo>
                    <a:pt x="11785" y="98181"/>
                    <a:pt x="7499" y="91239"/>
                    <a:pt x="4285" y="84297"/>
                  </a:cubicBezTo>
                  <a:cubicBezTo>
                    <a:pt x="1071" y="76363"/>
                    <a:pt x="0" y="68429"/>
                    <a:pt x="0" y="59504"/>
                  </a:cubicBezTo>
                  <a:cubicBezTo>
                    <a:pt x="0" y="51570"/>
                    <a:pt x="1071" y="43636"/>
                    <a:pt x="4285" y="36694"/>
                  </a:cubicBezTo>
                  <a:cubicBezTo>
                    <a:pt x="7499" y="28760"/>
                    <a:pt x="11785" y="22809"/>
                    <a:pt x="17142" y="17851"/>
                  </a:cubicBezTo>
                  <a:cubicBezTo>
                    <a:pt x="22499" y="11900"/>
                    <a:pt x="28928" y="7933"/>
                    <a:pt x="36428" y="4958"/>
                  </a:cubicBezTo>
                  <a:cubicBezTo>
                    <a:pt x="43928" y="1983"/>
                    <a:pt x="51428" y="0"/>
                    <a:pt x="61071" y="0"/>
                  </a:cubicBezTo>
                  <a:cubicBezTo>
                    <a:pt x="70714" y="0"/>
                    <a:pt x="80357" y="1983"/>
                    <a:pt x="87857" y="5950"/>
                  </a:cubicBezTo>
                  <a:cubicBezTo>
                    <a:pt x="95357" y="9917"/>
                    <a:pt x="101785" y="14876"/>
                    <a:pt x="106071" y="20826"/>
                  </a:cubicBezTo>
                  <a:cubicBezTo>
                    <a:pt x="110357" y="26776"/>
                    <a:pt x="114642" y="33719"/>
                    <a:pt x="116785" y="41652"/>
                  </a:cubicBezTo>
                  <a:cubicBezTo>
                    <a:pt x="118928" y="49586"/>
                    <a:pt x="119999" y="58512"/>
                    <a:pt x="119999" y="66446"/>
                  </a:cubicBezTo>
                  <a:cubicBezTo>
                    <a:pt x="23571" y="66446"/>
                    <a:pt x="23571" y="66446"/>
                    <a:pt x="23571" y="66446"/>
                  </a:cubicBezTo>
                  <a:cubicBezTo>
                    <a:pt x="23571" y="71404"/>
                    <a:pt x="25714" y="76363"/>
                    <a:pt x="27857" y="80330"/>
                  </a:cubicBezTo>
                  <a:cubicBezTo>
                    <a:pt x="29999" y="84297"/>
                    <a:pt x="32142" y="88264"/>
                    <a:pt x="36428" y="91239"/>
                  </a:cubicBezTo>
                  <a:cubicBezTo>
                    <a:pt x="39642" y="94214"/>
                    <a:pt x="43928" y="97190"/>
                    <a:pt x="49285" y="99173"/>
                  </a:cubicBezTo>
                  <a:cubicBezTo>
                    <a:pt x="53571" y="100165"/>
                    <a:pt x="58928" y="101157"/>
                    <a:pt x="63214" y="101157"/>
                  </a:cubicBezTo>
                  <a:cubicBezTo>
                    <a:pt x="73928" y="101157"/>
                    <a:pt x="82499" y="100165"/>
                    <a:pt x="88928" y="96198"/>
                  </a:cubicBezTo>
                  <a:cubicBezTo>
                    <a:pt x="95357" y="93223"/>
                    <a:pt x="100714" y="90247"/>
                    <a:pt x="103928" y="87272"/>
                  </a:cubicBezTo>
                  <a:lnTo>
                    <a:pt x="116785" y="100165"/>
                  </a:lnTo>
                  <a:close/>
                  <a:moveTo>
                    <a:pt x="95357" y="50578"/>
                  </a:moveTo>
                  <a:cubicBezTo>
                    <a:pt x="95357" y="41652"/>
                    <a:pt x="92142" y="34710"/>
                    <a:pt x="85714" y="27768"/>
                  </a:cubicBezTo>
                  <a:cubicBezTo>
                    <a:pt x="79285" y="21818"/>
                    <a:pt x="71785" y="18842"/>
                    <a:pt x="61071" y="18842"/>
                  </a:cubicBezTo>
                  <a:cubicBezTo>
                    <a:pt x="54642" y="18842"/>
                    <a:pt x="50357" y="19834"/>
                    <a:pt x="44999" y="21818"/>
                  </a:cubicBezTo>
                  <a:cubicBezTo>
                    <a:pt x="40714" y="23801"/>
                    <a:pt x="37500" y="25785"/>
                    <a:pt x="34285" y="28760"/>
                  </a:cubicBezTo>
                  <a:cubicBezTo>
                    <a:pt x="31071" y="31735"/>
                    <a:pt x="28928" y="34710"/>
                    <a:pt x="26785" y="38677"/>
                  </a:cubicBezTo>
                  <a:cubicBezTo>
                    <a:pt x="24642" y="42644"/>
                    <a:pt x="23571" y="46611"/>
                    <a:pt x="23571" y="50578"/>
                  </a:cubicBezTo>
                  <a:lnTo>
                    <a:pt x="95357" y="50578"/>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56" name="Google Shape;5356;p11"/>
            <p:cNvSpPr/>
            <p:nvPr/>
          </p:nvSpPr>
          <p:spPr>
            <a:xfrm>
              <a:off x="11383885" y="2236247"/>
              <a:ext cx="42863" cy="39688"/>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57" name="Google Shape;5357;p11"/>
            <p:cNvSpPr/>
            <p:nvPr/>
          </p:nvSpPr>
          <p:spPr>
            <a:xfrm>
              <a:off x="10602835" y="2296572"/>
              <a:ext cx="233363" cy="233363"/>
            </a:xfrm>
            <a:custGeom>
              <a:rect b="b" l="l" r="r" t="t"/>
              <a:pathLst>
                <a:path extrusionOk="0" h="120000" w="120000">
                  <a:moveTo>
                    <a:pt x="59504" y="120000"/>
                  </a:moveTo>
                  <a:cubicBezTo>
                    <a:pt x="51570" y="120000"/>
                    <a:pt x="42644" y="118016"/>
                    <a:pt x="35702" y="115041"/>
                  </a:cubicBezTo>
                  <a:cubicBezTo>
                    <a:pt x="28760" y="112066"/>
                    <a:pt x="21818" y="108099"/>
                    <a:pt x="16859" y="102148"/>
                  </a:cubicBezTo>
                  <a:cubicBezTo>
                    <a:pt x="11900" y="97190"/>
                    <a:pt x="7933" y="90247"/>
                    <a:pt x="4958" y="83305"/>
                  </a:cubicBezTo>
                  <a:cubicBezTo>
                    <a:pt x="1983" y="76363"/>
                    <a:pt x="0" y="68429"/>
                    <a:pt x="0" y="60495"/>
                  </a:cubicBezTo>
                  <a:cubicBezTo>
                    <a:pt x="0" y="51570"/>
                    <a:pt x="1983" y="43636"/>
                    <a:pt x="4958" y="36694"/>
                  </a:cubicBezTo>
                  <a:cubicBezTo>
                    <a:pt x="7933" y="29752"/>
                    <a:pt x="11900" y="22809"/>
                    <a:pt x="16859" y="17851"/>
                  </a:cubicBezTo>
                  <a:cubicBezTo>
                    <a:pt x="21818" y="11900"/>
                    <a:pt x="28760" y="7933"/>
                    <a:pt x="35702" y="4958"/>
                  </a:cubicBezTo>
                  <a:cubicBezTo>
                    <a:pt x="42644" y="1983"/>
                    <a:pt x="51570" y="0"/>
                    <a:pt x="59504" y="0"/>
                  </a:cubicBezTo>
                  <a:cubicBezTo>
                    <a:pt x="68429" y="0"/>
                    <a:pt x="76363" y="1983"/>
                    <a:pt x="83305" y="4958"/>
                  </a:cubicBezTo>
                  <a:cubicBezTo>
                    <a:pt x="91239" y="7933"/>
                    <a:pt x="97190" y="11900"/>
                    <a:pt x="102148" y="17851"/>
                  </a:cubicBezTo>
                  <a:cubicBezTo>
                    <a:pt x="108099" y="22809"/>
                    <a:pt x="112066" y="29752"/>
                    <a:pt x="115041" y="36694"/>
                  </a:cubicBezTo>
                  <a:cubicBezTo>
                    <a:pt x="118016" y="43636"/>
                    <a:pt x="120000" y="51570"/>
                    <a:pt x="120000" y="60495"/>
                  </a:cubicBezTo>
                  <a:cubicBezTo>
                    <a:pt x="120000" y="68429"/>
                    <a:pt x="118016" y="76363"/>
                    <a:pt x="115041" y="83305"/>
                  </a:cubicBezTo>
                  <a:cubicBezTo>
                    <a:pt x="112066" y="90247"/>
                    <a:pt x="108099" y="97190"/>
                    <a:pt x="102148" y="102148"/>
                  </a:cubicBezTo>
                  <a:cubicBezTo>
                    <a:pt x="97190" y="108099"/>
                    <a:pt x="91239" y="112066"/>
                    <a:pt x="83305" y="115041"/>
                  </a:cubicBezTo>
                  <a:cubicBezTo>
                    <a:pt x="76363" y="118016"/>
                    <a:pt x="68429" y="120000"/>
                    <a:pt x="59504" y="120000"/>
                  </a:cubicBezTo>
                  <a:close/>
                  <a:moveTo>
                    <a:pt x="59504" y="101157"/>
                  </a:moveTo>
                  <a:cubicBezTo>
                    <a:pt x="65454" y="101157"/>
                    <a:pt x="71404" y="100165"/>
                    <a:pt x="75371" y="97190"/>
                  </a:cubicBezTo>
                  <a:cubicBezTo>
                    <a:pt x="80330" y="95206"/>
                    <a:pt x="84297" y="92231"/>
                    <a:pt x="87272" y="88264"/>
                  </a:cubicBezTo>
                  <a:cubicBezTo>
                    <a:pt x="91239" y="84297"/>
                    <a:pt x="93223" y="80330"/>
                    <a:pt x="95206" y="75371"/>
                  </a:cubicBezTo>
                  <a:cubicBezTo>
                    <a:pt x="96198" y="70413"/>
                    <a:pt x="97190" y="65454"/>
                    <a:pt x="97190" y="60495"/>
                  </a:cubicBezTo>
                  <a:cubicBezTo>
                    <a:pt x="97190" y="55537"/>
                    <a:pt x="96198" y="49586"/>
                    <a:pt x="95206" y="44628"/>
                  </a:cubicBezTo>
                  <a:cubicBezTo>
                    <a:pt x="93223" y="40661"/>
                    <a:pt x="91239" y="35702"/>
                    <a:pt x="87272" y="31735"/>
                  </a:cubicBezTo>
                  <a:cubicBezTo>
                    <a:pt x="84297" y="27768"/>
                    <a:pt x="80330" y="24793"/>
                    <a:pt x="75371" y="22809"/>
                  </a:cubicBezTo>
                  <a:cubicBezTo>
                    <a:pt x="71404" y="19834"/>
                    <a:pt x="65454" y="18842"/>
                    <a:pt x="59504" y="18842"/>
                  </a:cubicBezTo>
                  <a:cubicBezTo>
                    <a:pt x="53553" y="18842"/>
                    <a:pt x="48595" y="19834"/>
                    <a:pt x="43636" y="22809"/>
                  </a:cubicBezTo>
                  <a:cubicBezTo>
                    <a:pt x="39669" y="24793"/>
                    <a:pt x="35702" y="27768"/>
                    <a:pt x="31735" y="31735"/>
                  </a:cubicBezTo>
                  <a:cubicBezTo>
                    <a:pt x="28760" y="35702"/>
                    <a:pt x="26776" y="39669"/>
                    <a:pt x="24793" y="44628"/>
                  </a:cubicBezTo>
                  <a:cubicBezTo>
                    <a:pt x="22809" y="49586"/>
                    <a:pt x="21818" y="54545"/>
                    <a:pt x="21818" y="60495"/>
                  </a:cubicBezTo>
                  <a:cubicBezTo>
                    <a:pt x="21818" y="65454"/>
                    <a:pt x="22809" y="70413"/>
                    <a:pt x="24793" y="75371"/>
                  </a:cubicBezTo>
                  <a:cubicBezTo>
                    <a:pt x="26776" y="80330"/>
                    <a:pt x="28760" y="84297"/>
                    <a:pt x="32727" y="88264"/>
                  </a:cubicBezTo>
                  <a:cubicBezTo>
                    <a:pt x="35702" y="92231"/>
                    <a:pt x="39669" y="95206"/>
                    <a:pt x="44628" y="97190"/>
                  </a:cubicBezTo>
                  <a:cubicBezTo>
                    <a:pt x="48595" y="100165"/>
                    <a:pt x="53553" y="101157"/>
                    <a:pt x="59504" y="101157"/>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58" name="Google Shape;5358;p11"/>
            <p:cNvSpPr/>
            <p:nvPr/>
          </p:nvSpPr>
          <p:spPr>
            <a:xfrm>
              <a:off x="10328197" y="2239422"/>
              <a:ext cx="249238" cy="290513"/>
            </a:xfrm>
            <a:custGeom>
              <a:rect b="b" l="l" r="r" t="t"/>
              <a:pathLst>
                <a:path extrusionOk="0" h="120000" w="120000">
                  <a:moveTo>
                    <a:pt x="120000" y="96953"/>
                  </a:moveTo>
                  <a:cubicBezTo>
                    <a:pt x="119069" y="99337"/>
                    <a:pt x="116279" y="101721"/>
                    <a:pt x="113488" y="104105"/>
                  </a:cubicBezTo>
                  <a:cubicBezTo>
                    <a:pt x="109767" y="106490"/>
                    <a:pt x="106046" y="109668"/>
                    <a:pt x="102325" y="111258"/>
                  </a:cubicBezTo>
                  <a:cubicBezTo>
                    <a:pt x="97674" y="113642"/>
                    <a:pt x="92093" y="116026"/>
                    <a:pt x="86511" y="117615"/>
                  </a:cubicBezTo>
                  <a:cubicBezTo>
                    <a:pt x="80930" y="119205"/>
                    <a:pt x="74418" y="120000"/>
                    <a:pt x="67906" y="120000"/>
                  </a:cubicBezTo>
                  <a:cubicBezTo>
                    <a:pt x="57674" y="120000"/>
                    <a:pt x="48372" y="118410"/>
                    <a:pt x="40000" y="115231"/>
                  </a:cubicBezTo>
                  <a:cubicBezTo>
                    <a:pt x="32558" y="112847"/>
                    <a:pt x="25116" y="108079"/>
                    <a:pt x="19534" y="103311"/>
                  </a:cubicBezTo>
                  <a:cubicBezTo>
                    <a:pt x="13023" y="97748"/>
                    <a:pt x="8372" y="91390"/>
                    <a:pt x="5581" y="84238"/>
                  </a:cubicBezTo>
                  <a:cubicBezTo>
                    <a:pt x="1860" y="77086"/>
                    <a:pt x="0" y="69139"/>
                    <a:pt x="0" y="60397"/>
                  </a:cubicBezTo>
                  <a:cubicBezTo>
                    <a:pt x="0" y="51655"/>
                    <a:pt x="1860" y="43708"/>
                    <a:pt x="5581" y="36556"/>
                  </a:cubicBezTo>
                  <a:cubicBezTo>
                    <a:pt x="8372" y="29403"/>
                    <a:pt x="13023" y="23046"/>
                    <a:pt x="19534" y="17483"/>
                  </a:cubicBezTo>
                  <a:cubicBezTo>
                    <a:pt x="25116" y="11920"/>
                    <a:pt x="32558" y="7152"/>
                    <a:pt x="40000" y="3973"/>
                  </a:cubicBezTo>
                  <a:cubicBezTo>
                    <a:pt x="48372" y="1589"/>
                    <a:pt x="57674" y="0"/>
                    <a:pt x="67906" y="0"/>
                  </a:cubicBezTo>
                  <a:cubicBezTo>
                    <a:pt x="75348" y="0"/>
                    <a:pt x="81860" y="0"/>
                    <a:pt x="87441" y="1589"/>
                  </a:cubicBezTo>
                  <a:cubicBezTo>
                    <a:pt x="93023" y="3178"/>
                    <a:pt x="97674" y="5562"/>
                    <a:pt x="102325" y="7152"/>
                  </a:cubicBezTo>
                  <a:cubicBezTo>
                    <a:pt x="106046" y="9536"/>
                    <a:pt x="109767" y="11920"/>
                    <a:pt x="112558" y="15099"/>
                  </a:cubicBezTo>
                  <a:cubicBezTo>
                    <a:pt x="115348" y="17483"/>
                    <a:pt x="118139" y="19867"/>
                    <a:pt x="120000" y="22251"/>
                  </a:cubicBezTo>
                  <a:cubicBezTo>
                    <a:pt x="106046" y="32582"/>
                    <a:pt x="106046" y="32582"/>
                    <a:pt x="106046" y="32582"/>
                  </a:cubicBezTo>
                  <a:cubicBezTo>
                    <a:pt x="105116" y="30198"/>
                    <a:pt x="103255" y="28609"/>
                    <a:pt x="100465" y="26225"/>
                  </a:cubicBezTo>
                  <a:cubicBezTo>
                    <a:pt x="98604" y="23841"/>
                    <a:pt x="95813" y="22251"/>
                    <a:pt x="93023" y="20662"/>
                  </a:cubicBezTo>
                  <a:cubicBezTo>
                    <a:pt x="89302" y="19072"/>
                    <a:pt x="86511" y="17483"/>
                    <a:pt x="81860" y="15894"/>
                  </a:cubicBezTo>
                  <a:cubicBezTo>
                    <a:pt x="78139" y="15099"/>
                    <a:pt x="73488" y="14304"/>
                    <a:pt x="67906" y="14304"/>
                  </a:cubicBezTo>
                  <a:cubicBezTo>
                    <a:pt x="60465" y="14304"/>
                    <a:pt x="53953" y="15894"/>
                    <a:pt x="48372" y="18278"/>
                  </a:cubicBezTo>
                  <a:cubicBezTo>
                    <a:pt x="42790" y="20662"/>
                    <a:pt x="37209" y="23841"/>
                    <a:pt x="33488" y="27814"/>
                  </a:cubicBezTo>
                  <a:cubicBezTo>
                    <a:pt x="28837" y="31788"/>
                    <a:pt x="26046" y="36556"/>
                    <a:pt x="24186" y="42119"/>
                  </a:cubicBezTo>
                  <a:cubicBezTo>
                    <a:pt x="21395" y="47682"/>
                    <a:pt x="20465" y="54039"/>
                    <a:pt x="20465" y="59602"/>
                  </a:cubicBezTo>
                  <a:cubicBezTo>
                    <a:pt x="20465" y="65960"/>
                    <a:pt x="22325" y="71523"/>
                    <a:pt x="24186" y="77086"/>
                  </a:cubicBezTo>
                  <a:cubicBezTo>
                    <a:pt x="26046" y="82649"/>
                    <a:pt x="29767" y="87417"/>
                    <a:pt x="33488" y="91390"/>
                  </a:cubicBezTo>
                  <a:cubicBezTo>
                    <a:pt x="37209" y="95364"/>
                    <a:pt x="42790" y="98543"/>
                    <a:pt x="48372" y="100927"/>
                  </a:cubicBezTo>
                  <a:cubicBezTo>
                    <a:pt x="53953" y="103311"/>
                    <a:pt x="60465" y="104105"/>
                    <a:pt x="67906" y="104105"/>
                  </a:cubicBezTo>
                  <a:cubicBezTo>
                    <a:pt x="73488" y="104105"/>
                    <a:pt x="79069" y="104105"/>
                    <a:pt x="82790" y="102516"/>
                  </a:cubicBezTo>
                  <a:cubicBezTo>
                    <a:pt x="87441" y="100927"/>
                    <a:pt x="91162" y="99337"/>
                    <a:pt x="93953" y="97748"/>
                  </a:cubicBezTo>
                  <a:cubicBezTo>
                    <a:pt x="97674" y="96158"/>
                    <a:pt x="99534" y="93774"/>
                    <a:pt x="101395" y="92185"/>
                  </a:cubicBezTo>
                  <a:cubicBezTo>
                    <a:pt x="103255" y="90596"/>
                    <a:pt x="105116" y="89006"/>
                    <a:pt x="106976" y="87417"/>
                  </a:cubicBezTo>
                  <a:lnTo>
                    <a:pt x="120000" y="96953"/>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59" name="Google Shape;5359;p11"/>
            <p:cNvSpPr/>
            <p:nvPr/>
          </p:nvSpPr>
          <p:spPr>
            <a:xfrm>
              <a:off x="10593310" y="1523459"/>
              <a:ext cx="1004888" cy="407988"/>
            </a:xfrm>
            <a:custGeom>
              <a:rect b="b" l="l" r="r" t="t"/>
              <a:pathLst>
                <a:path extrusionOk="0" h="120000" w="120000">
                  <a:moveTo>
                    <a:pt x="94384" y="69952"/>
                  </a:moveTo>
                  <a:cubicBezTo>
                    <a:pt x="94384" y="55165"/>
                    <a:pt x="94384" y="55165"/>
                    <a:pt x="94384" y="55165"/>
                  </a:cubicBezTo>
                  <a:cubicBezTo>
                    <a:pt x="94384" y="47772"/>
                    <a:pt x="92076" y="42085"/>
                    <a:pt x="89307" y="42085"/>
                  </a:cubicBezTo>
                  <a:cubicBezTo>
                    <a:pt x="86307" y="42085"/>
                    <a:pt x="84000" y="47772"/>
                    <a:pt x="84000" y="55165"/>
                  </a:cubicBezTo>
                  <a:cubicBezTo>
                    <a:pt x="84000" y="73933"/>
                    <a:pt x="84000" y="73933"/>
                    <a:pt x="84000" y="73933"/>
                  </a:cubicBezTo>
                  <a:cubicBezTo>
                    <a:pt x="81000" y="75639"/>
                    <a:pt x="77538" y="77345"/>
                    <a:pt x="74076" y="79052"/>
                  </a:cubicBezTo>
                  <a:cubicBezTo>
                    <a:pt x="74076" y="12511"/>
                    <a:pt x="74076" y="12511"/>
                    <a:pt x="74076" y="12511"/>
                  </a:cubicBezTo>
                  <a:cubicBezTo>
                    <a:pt x="74076" y="5687"/>
                    <a:pt x="71769" y="0"/>
                    <a:pt x="68769" y="0"/>
                  </a:cubicBezTo>
                  <a:cubicBezTo>
                    <a:pt x="66000" y="0"/>
                    <a:pt x="63692" y="5687"/>
                    <a:pt x="63692" y="12511"/>
                  </a:cubicBezTo>
                  <a:cubicBezTo>
                    <a:pt x="63692" y="85308"/>
                    <a:pt x="63692" y="85308"/>
                    <a:pt x="63692" y="85308"/>
                  </a:cubicBezTo>
                  <a:cubicBezTo>
                    <a:pt x="63461" y="85308"/>
                    <a:pt x="63230" y="85308"/>
                    <a:pt x="62769" y="85876"/>
                  </a:cubicBezTo>
                  <a:cubicBezTo>
                    <a:pt x="59538" y="87582"/>
                    <a:pt x="56538" y="89289"/>
                    <a:pt x="53538" y="90995"/>
                  </a:cubicBezTo>
                  <a:cubicBezTo>
                    <a:pt x="53538" y="34691"/>
                    <a:pt x="53538" y="34691"/>
                    <a:pt x="53538" y="34691"/>
                  </a:cubicBezTo>
                  <a:cubicBezTo>
                    <a:pt x="53538" y="27867"/>
                    <a:pt x="51230" y="22180"/>
                    <a:pt x="48461" y="22180"/>
                  </a:cubicBezTo>
                  <a:cubicBezTo>
                    <a:pt x="45692" y="22180"/>
                    <a:pt x="43384" y="27867"/>
                    <a:pt x="43384" y="34691"/>
                  </a:cubicBezTo>
                  <a:cubicBezTo>
                    <a:pt x="43384" y="96682"/>
                    <a:pt x="43384" y="96682"/>
                    <a:pt x="43384" y="96682"/>
                  </a:cubicBezTo>
                  <a:cubicBezTo>
                    <a:pt x="39692" y="98388"/>
                    <a:pt x="36461" y="100094"/>
                    <a:pt x="33230" y="101232"/>
                  </a:cubicBezTo>
                  <a:cubicBezTo>
                    <a:pt x="33230" y="72227"/>
                    <a:pt x="33230" y="72227"/>
                    <a:pt x="33230" y="72227"/>
                  </a:cubicBezTo>
                  <a:cubicBezTo>
                    <a:pt x="33230" y="65402"/>
                    <a:pt x="30923" y="59715"/>
                    <a:pt x="28153" y="59715"/>
                  </a:cubicBezTo>
                  <a:cubicBezTo>
                    <a:pt x="25384" y="59715"/>
                    <a:pt x="23076" y="65402"/>
                    <a:pt x="23076" y="72227"/>
                  </a:cubicBezTo>
                  <a:cubicBezTo>
                    <a:pt x="23076" y="104644"/>
                    <a:pt x="23076" y="104644"/>
                    <a:pt x="23076" y="104644"/>
                  </a:cubicBezTo>
                  <a:cubicBezTo>
                    <a:pt x="11538" y="108056"/>
                    <a:pt x="4846" y="106919"/>
                    <a:pt x="4153" y="101800"/>
                  </a:cubicBezTo>
                  <a:cubicBezTo>
                    <a:pt x="2538" y="93270"/>
                    <a:pt x="13153" y="81327"/>
                    <a:pt x="16153" y="77345"/>
                  </a:cubicBezTo>
                  <a:cubicBezTo>
                    <a:pt x="16153" y="77345"/>
                    <a:pt x="16153" y="76777"/>
                    <a:pt x="16153" y="76777"/>
                  </a:cubicBezTo>
                  <a:cubicBezTo>
                    <a:pt x="16153" y="76777"/>
                    <a:pt x="15923" y="76777"/>
                    <a:pt x="15923" y="76777"/>
                  </a:cubicBezTo>
                  <a:cubicBezTo>
                    <a:pt x="12923" y="79620"/>
                    <a:pt x="0" y="92701"/>
                    <a:pt x="1615" y="104075"/>
                  </a:cubicBezTo>
                  <a:cubicBezTo>
                    <a:pt x="3230" y="116587"/>
                    <a:pt x="23076" y="120000"/>
                    <a:pt x="64384" y="94976"/>
                  </a:cubicBezTo>
                  <a:cubicBezTo>
                    <a:pt x="99000" y="73933"/>
                    <a:pt x="114923" y="69952"/>
                    <a:pt x="116538" y="77914"/>
                  </a:cubicBezTo>
                  <a:cubicBezTo>
                    <a:pt x="117692" y="84739"/>
                    <a:pt x="109153" y="97819"/>
                    <a:pt x="100846" y="106919"/>
                  </a:cubicBezTo>
                  <a:cubicBezTo>
                    <a:pt x="100615" y="107488"/>
                    <a:pt x="100615" y="108056"/>
                    <a:pt x="100615" y="108625"/>
                  </a:cubicBezTo>
                  <a:cubicBezTo>
                    <a:pt x="100846" y="109194"/>
                    <a:pt x="101076" y="109763"/>
                    <a:pt x="101307" y="109194"/>
                  </a:cubicBezTo>
                  <a:cubicBezTo>
                    <a:pt x="104307" y="106350"/>
                    <a:pt x="120000" y="89857"/>
                    <a:pt x="119307" y="76208"/>
                  </a:cubicBezTo>
                  <a:cubicBezTo>
                    <a:pt x="118615" y="67109"/>
                    <a:pt x="110307" y="64265"/>
                    <a:pt x="94384" y="6995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60" name="Google Shape;5360;p11"/>
            <p:cNvSpPr/>
            <p:nvPr/>
          </p:nvSpPr>
          <p:spPr>
            <a:xfrm>
              <a:off x="10786985" y="1955259"/>
              <a:ext cx="84138" cy="84138"/>
            </a:xfrm>
            <a:custGeom>
              <a:rect b="b" l="l" r="r" t="t"/>
              <a:pathLst>
                <a:path extrusionOk="0" h="120000" w="120000">
                  <a:moveTo>
                    <a:pt x="0" y="13636"/>
                  </a:moveTo>
                  <a:cubicBezTo>
                    <a:pt x="0" y="60000"/>
                    <a:pt x="0" y="60000"/>
                    <a:pt x="0" y="60000"/>
                  </a:cubicBezTo>
                  <a:cubicBezTo>
                    <a:pt x="0" y="92727"/>
                    <a:pt x="27272" y="120000"/>
                    <a:pt x="60000" y="120000"/>
                  </a:cubicBezTo>
                  <a:cubicBezTo>
                    <a:pt x="92727" y="120000"/>
                    <a:pt x="120000" y="92727"/>
                    <a:pt x="120000" y="60000"/>
                  </a:cubicBezTo>
                  <a:cubicBezTo>
                    <a:pt x="120000" y="0"/>
                    <a:pt x="120000" y="0"/>
                    <a:pt x="120000" y="0"/>
                  </a:cubicBezTo>
                  <a:cubicBezTo>
                    <a:pt x="76363" y="8181"/>
                    <a:pt x="35454" y="10909"/>
                    <a:pt x="0" y="13636"/>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61" name="Google Shape;5361;p11"/>
            <p:cNvSpPr/>
            <p:nvPr/>
          </p:nvSpPr>
          <p:spPr>
            <a:xfrm>
              <a:off x="10956847" y="1923509"/>
              <a:ext cx="84138" cy="177800"/>
            </a:xfrm>
            <a:custGeom>
              <a:rect b="b" l="l" r="r" t="t"/>
              <a:pathLst>
                <a:path extrusionOk="0" h="120000" w="120000">
                  <a:moveTo>
                    <a:pt x="0" y="11739"/>
                  </a:moveTo>
                  <a:cubicBezTo>
                    <a:pt x="0" y="91304"/>
                    <a:pt x="0" y="91304"/>
                    <a:pt x="0" y="91304"/>
                  </a:cubicBezTo>
                  <a:cubicBezTo>
                    <a:pt x="0" y="106956"/>
                    <a:pt x="27272" y="120000"/>
                    <a:pt x="60000" y="120000"/>
                  </a:cubicBezTo>
                  <a:cubicBezTo>
                    <a:pt x="92727" y="120000"/>
                    <a:pt x="120000" y="106956"/>
                    <a:pt x="120000" y="91304"/>
                  </a:cubicBezTo>
                  <a:cubicBezTo>
                    <a:pt x="120000" y="0"/>
                    <a:pt x="120000" y="0"/>
                    <a:pt x="120000" y="0"/>
                  </a:cubicBezTo>
                  <a:cubicBezTo>
                    <a:pt x="79090" y="5217"/>
                    <a:pt x="38181" y="9130"/>
                    <a:pt x="0" y="1173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62" name="Google Shape;5362;p11"/>
            <p:cNvSpPr/>
            <p:nvPr/>
          </p:nvSpPr>
          <p:spPr>
            <a:xfrm>
              <a:off x="11126710" y="1885409"/>
              <a:ext cx="87313" cy="144463"/>
            </a:xfrm>
            <a:custGeom>
              <a:rect b="b" l="l" r="r" t="t"/>
              <a:pathLst>
                <a:path extrusionOk="0" h="120000" w="120000">
                  <a:moveTo>
                    <a:pt x="8000" y="16000"/>
                  </a:moveTo>
                  <a:cubicBezTo>
                    <a:pt x="5333" y="16000"/>
                    <a:pt x="2666" y="16000"/>
                    <a:pt x="0" y="16000"/>
                  </a:cubicBezTo>
                  <a:cubicBezTo>
                    <a:pt x="0" y="84800"/>
                    <a:pt x="0" y="84800"/>
                    <a:pt x="0" y="84800"/>
                  </a:cubicBezTo>
                  <a:cubicBezTo>
                    <a:pt x="0" y="104000"/>
                    <a:pt x="26666" y="120000"/>
                    <a:pt x="58666" y="120000"/>
                  </a:cubicBezTo>
                  <a:cubicBezTo>
                    <a:pt x="93333" y="120000"/>
                    <a:pt x="120000" y="104000"/>
                    <a:pt x="120000" y="84800"/>
                  </a:cubicBezTo>
                  <a:cubicBezTo>
                    <a:pt x="120000" y="0"/>
                    <a:pt x="120000" y="0"/>
                    <a:pt x="120000" y="0"/>
                  </a:cubicBezTo>
                  <a:cubicBezTo>
                    <a:pt x="85333" y="4800"/>
                    <a:pt x="48000" y="9600"/>
                    <a:pt x="8000" y="1600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63" name="Google Shape;5363;p11"/>
            <p:cNvSpPr/>
            <p:nvPr/>
          </p:nvSpPr>
          <p:spPr>
            <a:xfrm>
              <a:off x="11296572" y="1848897"/>
              <a:ext cx="87313" cy="109538"/>
            </a:xfrm>
            <a:custGeom>
              <a:rect b="b" l="l" r="r" t="t"/>
              <a:pathLst>
                <a:path extrusionOk="0" h="120000" w="120000">
                  <a:moveTo>
                    <a:pt x="0" y="18947"/>
                  </a:moveTo>
                  <a:cubicBezTo>
                    <a:pt x="0" y="73684"/>
                    <a:pt x="0" y="73684"/>
                    <a:pt x="0" y="73684"/>
                  </a:cubicBezTo>
                  <a:cubicBezTo>
                    <a:pt x="0" y="98947"/>
                    <a:pt x="26666" y="119999"/>
                    <a:pt x="61333" y="119999"/>
                  </a:cubicBezTo>
                  <a:cubicBezTo>
                    <a:pt x="93333" y="119999"/>
                    <a:pt x="120000" y="98947"/>
                    <a:pt x="120000" y="73684"/>
                  </a:cubicBezTo>
                  <a:cubicBezTo>
                    <a:pt x="120000" y="0"/>
                    <a:pt x="120000" y="0"/>
                    <a:pt x="120000" y="0"/>
                  </a:cubicBezTo>
                  <a:cubicBezTo>
                    <a:pt x="85333" y="6315"/>
                    <a:pt x="45333" y="12631"/>
                    <a:pt x="0" y="1894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64" name="Google Shape;5364;p11"/>
          <p:cNvSpPr/>
          <p:nvPr/>
        </p:nvSpPr>
        <p:spPr>
          <a:xfrm>
            <a:off x="11360895" y="6327249"/>
            <a:ext cx="332012" cy="332012"/>
          </a:xfrm>
          <a:prstGeom prst="ellipse">
            <a:avLst/>
          </a:prstGeom>
          <a:noFill/>
          <a:ln cap="flat" cmpd="sng" w="15875">
            <a:solidFill>
              <a:srgbClr val="C5C5C5"/>
            </a:solidFill>
            <a:prstDash val="solid"/>
            <a:round/>
            <a:headEnd len="sm" w="sm" type="none"/>
            <a:tailEnd len="sm" w="sm" type="none"/>
          </a:ln>
        </p:spPr>
        <p:txBody>
          <a:bodyPr anchorCtr="0" anchor="t" bIns="45700" lIns="0" spcFirstLastPara="1" rIns="0" wrap="square" tIns="45700">
            <a:noAutofit/>
          </a:bodyPr>
          <a:lstStyle/>
          <a:p>
            <a:pPr indent="0" lvl="0" marL="0" marR="0" rtl="0" algn="ctr">
              <a:spcBef>
                <a:spcPts val="0"/>
              </a:spcBef>
              <a:spcAft>
                <a:spcPts val="0"/>
              </a:spcAft>
              <a:buNone/>
            </a:pPr>
            <a:fld id="{00000000-1234-1234-1234-123412341234}" type="slidenum">
              <a:rPr b="1" lang="en-US" sz="1100">
                <a:solidFill>
                  <a:schemeClr val="accent2"/>
                </a:solidFill>
                <a:latin typeface="Calibri"/>
                <a:ea typeface="Calibri"/>
                <a:cs typeface="Calibri"/>
                <a:sym typeface="Calibri"/>
              </a:rPr>
              <a:t>‹#›</a:t>
            </a:fld>
            <a:endParaRPr sz="1100">
              <a:solidFill>
                <a:schemeClr val="accent3"/>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loverskrift">
  <p:cSld name="Deloverskrift">
    <p:spTree>
      <p:nvGrpSpPr>
        <p:cNvPr id="5365" name="Shape 5365"/>
        <p:cNvGrpSpPr/>
        <p:nvPr/>
      </p:nvGrpSpPr>
      <p:grpSpPr>
        <a:xfrm>
          <a:off x="0" y="0"/>
          <a:ext cx="0" cy="0"/>
          <a:chOff x="0" y="0"/>
          <a:chExt cx="0" cy="0"/>
        </a:xfrm>
      </p:grpSpPr>
      <p:pic>
        <p:nvPicPr>
          <p:cNvPr id="5366" name="Google Shape;5366;p12"/>
          <p:cNvPicPr preferRelativeResize="0"/>
          <p:nvPr/>
        </p:nvPicPr>
        <p:blipFill rotWithShape="1">
          <a:blip r:embed="rId2">
            <a:alphaModFix/>
          </a:blip>
          <a:srcRect b="0" l="0" r="0" t="0"/>
          <a:stretch/>
        </p:blipFill>
        <p:spPr>
          <a:xfrm>
            <a:off x="0" y="1849821"/>
            <a:ext cx="12191999" cy="4982664"/>
          </a:xfrm>
          <a:prstGeom prst="rect">
            <a:avLst/>
          </a:prstGeom>
          <a:noFill/>
          <a:ln>
            <a:noFill/>
          </a:ln>
        </p:spPr>
      </p:pic>
      <p:sp>
        <p:nvSpPr>
          <p:cNvPr id="5367" name="Google Shape;5367;p12"/>
          <p:cNvSpPr/>
          <p:nvPr/>
        </p:nvSpPr>
        <p:spPr>
          <a:xfrm rot="10800000">
            <a:off x="-4739" y="1857286"/>
            <a:ext cx="11451052" cy="662192"/>
          </a:xfrm>
          <a:prstGeom prst="rect">
            <a:avLst/>
          </a:prstGeom>
          <a:gradFill>
            <a:gsLst>
              <a:gs pos="0">
                <a:srgbClr val="70706F">
                  <a:alpha val="0"/>
                </a:srgbClr>
              </a:gs>
              <a:gs pos="78000">
                <a:schemeClr val="accent1"/>
              </a:gs>
              <a:gs pos="100000">
                <a:schemeClr val="accen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68" name="Google Shape;5368;p12"/>
          <p:cNvSpPr txBox="1"/>
          <p:nvPr>
            <p:ph type="title"/>
          </p:nvPr>
        </p:nvSpPr>
        <p:spPr>
          <a:xfrm>
            <a:off x="495300" y="484570"/>
            <a:ext cx="10852150" cy="1176605"/>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accent1"/>
              </a:buClr>
              <a:buSzPts val="3200"/>
              <a:buFont typeface="Calibri"/>
              <a:buNone/>
              <a:defRPr b="0" i="0" sz="3200" u="none" cap="none" strike="noStrike">
                <a:solidFill>
                  <a:schemeClr val="accen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369" name="Google Shape;5369;p12"/>
          <p:cNvSpPr txBox="1"/>
          <p:nvPr>
            <p:ph idx="10" type="dt"/>
          </p:nvPr>
        </p:nvSpPr>
        <p:spPr>
          <a:xfrm>
            <a:off x="4953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70" name="Google Shape;5370;p1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71" name="Google Shape;5371;p12"/>
          <p:cNvSpPr txBox="1"/>
          <p:nvPr>
            <p:ph idx="12" type="sldNum"/>
          </p:nvPr>
        </p:nvSpPr>
        <p:spPr>
          <a:xfrm>
            <a:off x="89535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372" name="Google Shape;5372;p12"/>
          <p:cNvSpPr/>
          <p:nvPr/>
        </p:nvSpPr>
        <p:spPr>
          <a:xfrm rot="5400000">
            <a:off x="4754189" y="-602603"/>
            <a:ext cx="2703810" cy="12212188"/>
          </a:xfrm>
          <a:prstGeom prst="rect">
            <a:avLst/>
          </a:prstGeom>
          <a:gradFill>
            <a:gsLst>
              <a:gs pos="0">
                <a:srgbClr val="70706F">
                  <a:alpha val="0"/>
                </a:srgbClr>
              </a:gs>
              <a:gs pos="96000">
                <a:srgbClr val="262626"/>
              </a:gs>
              <a:gs pos="100000">
                <a:srgbClr val="262626"/>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373" name="Google Shape;5373;p12"/>
          <p:cNvGrpSpPr/>
          <p:nvPr/>
        </p:nvGrpSpPr>
        <p:grpSpPr>
          <a:xfrm>
            <a:off x="-2221508" y="4258852"/>
            <a:ext cx="10380062" cy="3551532"/>
            <a:chOff x="-2221508" y="4258852"/>
            <a:chExt cx="10380062" cy="3551532"/>
          </a:xfrm>
        </p:grpSpPr>
        <p:grpSp>
          <p:nvGrpSpPr>
            <p:cNvPr id="5374" name="Google Shape;5374;p12"/>
            <p:cNvGrpSpPr/>
            <p:nvPr/>
          </p:nvGrpSpPr>
          <p:grpSpPr>
            <a:xfrm>
              <a:off x="-2221508" y="4278398"/>
              <a:ext cx="8523115" cy="3102749"/>
              <a:chOff x="3198" y="1063"/>
              <a:chExt cx="3736" cy="1330"/>
            </a:xfrm>
          </p:grpSpPr>
          <p:grpSp>
            <p:nvGrpSpPr>
              <p:cNvPr id="5375" name="Google Shape;5375;p12"/>
              <p:cNvGrpSpPr/>
              <p:nvPr/>
            </p:nvGrpSpPr>
            <p:grpSpPr>
              <a:xfrm>
                <a:off x="3198" y="1063"/>
                <a:ext cx="3736" cy="1330"/>
                <a:chOff x="3198" y="1063"/>
                <a:chExt cx="3736" cy="1330"/>
              </a:xfrm>
            </p:grpSpPr>
            <p:sp>
              <p:nvSpPr>
                <p:cNvPr id="5376" name="Google Shape;5376;p12"/>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77" name="Google Shape;5377;p12"/>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78" name="Google Shape;5378;p12"/>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79" name="Google Shape;5379;p12"/>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80" name="Google Shape;5380;p12"/>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81" name="Google Shape;5381;p12"/>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82" name="Google Shape;5382;p12"/>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83" name="Google Shape;5383;p12"/>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84" name="Google Shape;5384;p12"/>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85" name="Google Shape;5385;p12"/>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86" name="Google Shape;5386;p12"/>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87" name="Google Shape;5387;p12"/>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88" name="Google Shape;5388;p12"/>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89" name="Google Shape;5389;p12"/>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90" name="Google Shape;5390;p12"/>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91" name="Google Shape;5391;p12"/>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92" name="Google Shape;5392;p12"/>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93" name="Google Shape;5393;p12"/>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94" name="Google Shape;5394;p12"/>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95" name="Google Shape;5395;p12"/>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96" name="Google Shape;5396;p12"/>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97" name="Google Shape;5397;p12"/>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98" name="Google Shape;5398;p12"/>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99" name="Google Shape;5399;p12"/>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00" name="Google Shape;5400;p12"/>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01" name="Google Shape;5401;p12"/>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02" name="Google Shape;5402;p12"/>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03" name="Google Shape;5403;p12"/>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04" name="Google Shape;5404;p12"/>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05" name="Google Shape;5405;p12"/>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06" name="Google Shape;5406;p12"/>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07" name="Google Shape;5407;p12"/>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08" name="Google Shape;5408;p12"/>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09" name="Google Shape;5409;p12"/>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0" name="Google Shape;5410;p12"/>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1" name="Google Shape;5411;p12"/>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2" name="Google Shape;5412;p12"/>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3" name="Google Shape;5413;p12"/>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4" name="Google Shape;5414;p12"/>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5" name="Google Shape;5415;p12"/>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6" name="Google Shape;5416;p12"/>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7" name="Google Shape;5417;p12"/>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8" name="Google Shape;5418;p12"/>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9" name="Google Shape;5419;p12"/>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20" name="Google Shape;5420;p12"/>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21" name="Google Shape;5421;p12"/>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22" name="Google Shape;5422;p12"/>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23" name="Google Shape;5423;p12"/>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24" name="Google Shape;5424;p12"/>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25" name="Google Shape;5425;p12"/>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26" name="Google Shape;5426;p12"/>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27" name="Google Shape;5427;p12"/>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28" name="Google Shape;5428;p12"/>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29" name="Google Shape;5429;p12"/>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0" name="Google Shape;5430;p12"/>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1" name="Google Shape;5431;p12"/>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2" name="Google Shape;5432;p1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3" name="Google Shape;5433;p12"/>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4" name="Google Shape;5434;p12"/>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5" name="Google Shape;5435;p12"/>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6" name="Google Shape;5436;p1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7" name="Google Shape;5437;p12"/>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8" name="Google Shape;5438;p12"/>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9" name="Google Shape;5439;p12"/>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0" name="Google Shape;5440;p12"/>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1" name="Google Shape;5441;p1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2" name="Google Shape;5442;p12"/>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3" name="Google Shape;5443;p12"/>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4" name="Google Shape;5444;p1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5" name="Google Shape;5445;p12"/>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6" name="Google Shape;5446;p12"/>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7" name="Google Shape;5447;p12"/>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8" name="Google Shape;5448;p1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9" name="Google Shape;5449;p12"/>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0" name="Google Shape;5450;p12"/>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1" name="Google Shape;5451;p1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2" name="Google Shape;5452;p12"/>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3" name="Google Shape;5453;p12"/>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4" name="Google Shape;5454;p1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5" name="Google Shape;5455;p12"/>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6" name="Google Shape;5456;p12"/>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7" name="Google Shape;5457;p12"/>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8" name="Google Shape;5458;p1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9" name="Google Shape;5459;p12"/>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0" name="Google Shape;5460;p12"/>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1" name="Google Shape;5461;p1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2" name="Google Shape;5462;p12"/>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3" name="Google Shape;5463;p12"/>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4" name="Google Shape;5464;p12"/>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5" name="Google Shape;5465;p1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6" name="Google Shape;5466;p12"/>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7" name="Google Shape;5467;p1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8" name="Google Shape;5468;p12"/>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9" name="Google Shape;5469;p12"/>
                <p:cNvSpPr/>
                <p:nvPr/>
              </p:nvSpPr>
              <p:spPr>
                <a:xfrm>
                  <a:off x="3198" y="144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0" name="Google Shape;5470;p1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1" name="Google Shape;5471;p12"/>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2" name="Google Shape;5472;p12"/>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3" name="Google Shape;5473;p1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4" name="Google Shape;5474;p12"/>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5" name="Google Shape;5475;p12"/>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6" name="Google Shape;5476;p1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7" name="Google Shape;5477;p12"/>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8" name="Google Shape;5478;p12"/>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9" name="Google Shape;5479;p1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0" name="Google Shape;5480;p12"/>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1" name="Google Shape;5481;p12"/>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2" name="Google Shape;5482;p12"/>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3" name="Google Shape;5483;p1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4" name="Google Shape;5484;p12"/>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5" name="Google Shape;5485;p12"/>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6" name="Google Shape;5486;p12"/>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7" name="Google Shape;5487;p12"/>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8" name="Google Shape;5488;p12"/>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9" name="Google Shape;5489;p12"/>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0" name="Google Shape;5490;p12"/>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1" name="Google Shape;5491;p1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2" name="Google Shape;5492;p12"/>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3" name="Google Shape;5493;p12"/>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4" name="Google Shape;5494;p12"/>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5" name="Google Shape;5495;p12"/>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6" name="Google Shape;5496;p12"/>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7" name="Google Shape;5497;p1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8" name="Google Shape;5498;p12"/>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9" name="Google Shape;5499;p12"/>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0" name="Google Shape;5500;p12"/>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1" name="Google Shape;5501;p12"/>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2" name="Google Shape;5502;p12"/>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3" name="Google Shape;5503;p12"/>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4" name="Google Shape;5504;p12"/>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5" name="Google Shape;5505;p12"/>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6" name="Google Shape;5506;p12"/>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7" name="Google Shape;5507;p1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8" name="Google Shape;5508;p12"/>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9" name="Google Shape;5509;p12"/>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0" name="Google Shape;5510;p1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1" name="Google Shape;5511;p12"/>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2" name="Google Shape;5512;p12"/>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3" name="Google Shape;5513;p1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4" name="Google Shape;5514;p1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5" name="Google Shape;5515;p12"/>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6" name="Google Shape;5516;p1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7" name="Google Shape;5517;p12"/>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8" name="Google Shape;5518;p1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9" name="Google Shape;5519;p12"/>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0" name="Google Shape;5520;p1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1" name="Google Shape;5521;p12"/>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2" name="Google Shape;5522;p12"/>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3" name="Google Shape;5523;p1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4" name="Google Shape;5524;p12"/>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5" name="Google Shape;5525;p12"/>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6" name="Google Shape;5526;p12"/>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7" name="Google Shape;5527;p1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8" name="Google Shape;5528;p12"/>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9" name="Google Shape;5529;p12"/>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30" name="Google Shape;5530;p1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31" name="Google Shape;5531;p1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32" name="Google Shape;5532;p12"/>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33" name="Google Shape;5533;p12"/>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34" name="Google Shape;5534;p1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35" name="Google Shape;5535;p12"/>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36" name="Google Shape;5536;p12"/>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37" name="Google Shape;5537;p1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38" name="Google Shape;5538;p1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39" name="Google Shape;5539;p12"/>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40" name="Google Shape;5540;p12"/>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41" name="Google Shape;5541;p12"/>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42" name="Google Shape;5542;p1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43" name="Google Shape;5543;p12"/>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44" name="Google Shape;5544;p12"/>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45" name="Google Shape;5545;p12"/>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46" name="Google Shape;5546;p12"/>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47" name="Google Shape;5547;p12"/>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48" name="Google Shape;5548;p1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49" name="Google Shape;5549;p12"/>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50" name="Google Shape;5550;p12"/>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51" name="Google Shape;5551;p12"/>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52" name="Google Shape;5552;p12"/>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53" name="Google Shape;5553;p12"/>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54" name="Google Shape;5554;p12"/>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55" name="Google Shape;5555;p12"/>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56" name="Google Shape;5556;p12"/>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57" name="Google Shape;5557;p12"/>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58" name="Google Shape;5558;p12"/>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59" name="Google Shape;5559;p12"/>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0" name="Google Shape;5560;p12"/>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1" name="Google Shape;5561;p12"/>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2" name="Google Shape;5562;p12"/>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3" name="Google Shape;5563;p12"/>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4" name="Google Shape;5564;p1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5" name="Google Shape;5565;p12"/>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6" name="Google Shape;5566;p12"/>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7" name="Google Shape;5567;p12"/>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8" name="Google Shape;5568;p1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9" name="Google Shape;5569;p12"/>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0" name="Google Shape;5570;p12"/>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1" name="Google Shape;5571;p12"/>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2" name="Google Shape;5572;p12"/>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3" name="Google Shape;5573;p12"/>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4" name="Google Shape;5574;p12"/>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5" name="Google Shape;5575;p1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576" name="Google Shape;5576;p12"/>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7" name="Google Shape;5577;p12"/>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8" name="Google Shape;5578;p12"/>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9" name="Google Shape;5579;p1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0" name="Google Shape;5580;p12"/>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1" name="Google Shape;5581;p1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2" name="Google Shape;5582;p12"/>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3" name="Google Shape;5583;p12"/>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4" name="Google Shape;5584;p1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5" name="Google Shape;5585;p12"/>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6" name="Google Shape;5586;p12"/>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7" name="Google Shape;5587;p1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8" name="Google Shape;5588;p12"/>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9" name="Google Shape;5589;p12"/>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0" name="Google Shape;5590;p1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1" name="Google Shape;5591;p12"/>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2" name="Google Shape;5592;p12"/>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3" name="Google Shape;5593;p1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4" name="Google Shape;5594;p12"/>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5" name="Google Shape;5595;p12"/>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6" name="Google Shape;5596;p12"/>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7" name="Google Shape;5597;p1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8" name="Google Shape;5598;p12"/>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9" name="Google Shape;5599;p12"/>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0" name="Google Shape;5600;p12"/>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1" name="Google Shape;5601;p12"/>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2" name="Google Shape;5602;p12"/>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3" name="Google Shape;5603;p12"/>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4" name="Google Shape;5604;p12"/>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5" name="Google Shape;5605;p12"/>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6" name="Google Shape;5606;p12"/>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7" name="Google Shape;5607;p1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8" name="Google Shape;5608;p12"/>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9" name="Google Shape;5609;p12"/>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0" name="Google Shape;5610;p12"/>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1" name="Google Shape;5611;p1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2" name="Google Shape;5612;p12"/>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3" name="Google Shape;5613;p12"/>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4" name="Google Shape;5614;p1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5" name="Google Shape;5615;p12"/>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6" name="Google Shape;5616;p12"/>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7" name="Google Shape;5617;p12"/>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8" name="Google Shape;5618;p1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9" name="Google Shape;5619;p12"/>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620" name="Google Shape;5620;p12"/>
            <p:cNvGrpSpPr/>
            <p:nvPr/>
          </p:nvGrpSpPr>
          <p:grpSpPr>
            <a:xfrm rot="10800000">
              <a:off x="-398214" y="4675699"/>
              <a:ext cx="8523115" cy="3102749"/>
              <a:chOff x="3198" y="1063"/>
              <a:chExt cx="3736" cy="1330"/>
            </a:xfrm>
          </p:grpSpPr>
          <p:grpSp>
            <p:nvGrpSpPr>
              <p:cNvPr id="5621" name="Google Shape;5621;p12"/>
              <p:cNvGrpSpPr/>
              <p:nvPr/>
            </p:nvGrpSpPr>
            <p:grpSpPr>
              <a:xfrm>
                <a:off x="3198" y="1063"/>
                <a:ext cx="3736" cy="1330"/>
                <a:chOff x="3198" y="1063"/>
                <a:chExt cx="3736" cy="1330"/>
              </a:xfrm>
            </p:grpSpPr>
            <p:sp>
              <p:nvSpPr>
                <p:cNvPr id="5622" name="Google Shape;5622;p12"/>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3" name="Google Shape;5623;p12"/>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4" name="Google Shape;5624;p12"/>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5" name="Google Shape;5625;p12"/>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6" name="Google Shape;5626;p12"/>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7" name="Google Shape;5627;p12"/>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8" name="Google Shape;5628;p12"/>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9" name="Google Shape;5629;p12"/>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0" name="Google Shape;5630;p12"/>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1" name="Google Shape;5631;p12"/>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2" name="Google Shape;5632;p12"/>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3" name="Google Shape;5633;p12"/>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4" name="Google Shape;5634;p12"/>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5" name="Google Shape;5635;p12"/>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6" name="Google Shape;5636;p12"/>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7" name="Google Shape;5637;p12"/>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8" name="Google Shape;5638;p12"/>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9" name="Google Shape;5639;p12"/>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0" name="Google Shape;5640;p12"/>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1" name="Google Shape;5641;p12"/>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2" name="Google Shape;5642;p12"/>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3" name="Google Shape;5643;p12"/>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4" name="Google Shape;5644;p12"/>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5" name="Google Shape;5645;p12"/>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6" name="Google Shape;5646;p12"/>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7" name="Google Shape;5647;p12"/>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8" name="Google Shape;5648;p12"/>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9" name="Google Shape;5649;p12"/>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50" name="Google Shape;5650;p12"/>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51" name="Google Shape;5651;p12"/>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52" name="Google Shape;5652;p12"/>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53" name="Google Shape;5653;p12"/>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54" name="Google Shape;5654;p12"/>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55" name="Google Shape;5655;p12"/>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56" name="Google Shape;5656;p12"/>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57" name="Google Shape;5657;p12"/>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58" name="Google Shape;5658;p12"/>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59" name="Google Shape;5659;p12"/>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60" name="Google Shape;5660;p12"/>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61" name="Google Shape;5661;p12"/>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62" name="Google Shape;5662;p12"/>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63" name="Google Shape;5663;p12"/>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64" name="Google Shape;5664;p12"/>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65" name="Google Shape;5665;p12"/>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66" name="Google Shape;5666;p12"/>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67" name="Google Shape;5667;p12"/>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68" name="Google Shape;5668;p12"/>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69" name="Google Shape;5669;p12"/>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0" name="Google Shape;5670;p12"/>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1" name="Google Shape;5671;p12"/>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2" name="Google Shape;5672;p12"/>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3" name="Google Shape;5673;p12"/>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4" name="Google Shape;5674;p12"/>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5" name="Google Shape;5675;p12"/>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6" name="Google Shape;5676;p12"/>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7" name="Google Shape;5677;p12"/>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8" name="Google Shape;5678;p1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9" name="Google Shape;5679;p12"/>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0" name="Google Shape;5680;p12"/>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1" name="Google Shape;5681;p12"/>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2" name="Google Shape;5682;p1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3" name="Google Shape;5683;p12"/>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4" name="Google Shape;5684;p12"/>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5" name="Google Shape;5685;p12"/>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6" name="Google Shape;5686;p12"/>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7" name="Google Shape;5687;p1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8" name="Google Shape;5688;p12"/>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9" name="Google Shape;5689;p12"/>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0" name="Google Shape;5690;p1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1" name="Google Shape;5691;p12"/>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2" name="Google Shape;5692;p12"/>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3" name="Google Shape;5693;p12"/>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4" name="Google Shape;5694;p1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5" name="Google Shape;5695;p12"/>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6" name="Google Shape;5696;p12"/>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7" name="Google Shape;5697;p1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8" name="Google Shape;5698;p12"/>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9" name="Google Shape;5699;p12"/>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0" name="Google Shape;5700;p1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1" name="Google Shape;5701;p12"/>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2" name="Google Shape;5702;p12"/>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3" name="Google Shape;5703;p12"/>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4" name="Google Shape;5704;p1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5" name="Google Shape;5705;p12"/>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6" name="Google Shape;5706;p12"/>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7" name="Google Shape;5707;p1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8" name="Google Shape;5708;p12"/>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9" name="Google Shape;5709;p12"/>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10" name="Google Shape;5710;p12"/>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11" name="Google Shape;5711;p1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12" name="Google Shape;5712;p12"/>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13" name="Google Shape;5713;p1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14" name="Google Shape;5714;p12"/>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15" name="Google Shape;5715;p12"/>
                <p:cNvSpPr/>
                <p:nvPr/>
              </p:nvSpPr>
              <p:spPr>
                <a:xfrm>
                  <a:off x="3198" y="144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16" name="Google Shape;5716;p1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17" name="Google Shape;5717;p12"/>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18" name="Google Shape;5718;p12"/>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19" name="Google Shape;5719;p1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20" name="Google Shape;5720;p12"/>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21" name="Google Shape;5721;p12"/>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22" name="Google Shape;5722;p1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23" name="Google Shape;5723;p12"/>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24" name="Google Shape;5724;p12"/>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25" name="Google Shape;5725;p1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26" name="Google Shape;5726;p12"/>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27" name="Google Shape;5727;p12"/>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28" name="Google Shape;5728;p12"/>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29" name="Google Shape;5729;p1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0" name="Google Shape;5730;p12"/>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1" name="Google Shape;5731;p12"/>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2" name="Google Shape;5732;p12"/>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3" name="Google Shape;5733;p12"/>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4" name="Google Shape;5734;p12"/>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5" name="Google Shape;5735;p12"/>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6" name="Google Shape;5736;p12"/>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7" name="Google Shape;5737;p1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8" name="Google Shape;5738;p12"/>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9" name="Google Shape;5739;p12"/>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0" name="Google Shape;5740;p12"/>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1" name="Google Shape;5741;p12"/>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2" name="Google Shape;5742;p12"/>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3" name="Google Shape;5743;p1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4" name="Google Shape;5744;p12"/>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5" name="Google Shape;5745;p12"/>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6" name="Google Shape;5746;p12"/>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7" name="Google Shape;5747;p12"/>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8" name="Google Shape;5748;p12"/>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9" name="Google Shape;5749;p12"/>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0" name="Google Shape;5750;p12"/>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1" name="Google Shape;5751;p12"/>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2" name="Google Shape;5752;p12"/>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3" name="Google Shape;5753;p1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4" name="Google Shape;5754;p12"/>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5" name="Google Shape;5755;p12"/>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6" name="Google Shape;5756;p1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7" name="Google Shape;5757;p12"/>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8" name="Google Shape;5758;p12"/>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9" name="Google Shape;5759;p1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0" name="Google Shape;5760;p1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1" name="Google Shape;5761;p12"/>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2" name="Google Shape;5762;p1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3" name="Google Shape;5763;p12"/>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4" name="Google Shape;5764;p1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5" name="Google Shape;5765;p12"/>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6" name="Google Shape;5766;p1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7" name="Google Shape;5767;p12"/>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8" name="Google Shape;5768;p12"/>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9" name="Google Shape;5769;p1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0" name="Google Shape;5770;p12"/>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1" name="Google Shape;5771;p12"/>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2" name="Google Shape;5772;p12"/>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3" name="Google Shape;5773;p1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4" name="Google Shape;5774;p12"/>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5" name="Google Shape;5775;p12"/>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6" name="Google Shape;5776;p1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7" name="Google Shape;5777;p1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8" name="Google Shape;5778;p12"/>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9" name="Google Shape;5779;p12"/>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0" name="Google Shape;5780;p1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1" name="Google Shape;5781;p12"/>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2" name="Google Shape;5782;p12"/>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3" name="Google Shape;5783;p1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4" name="Google Shape;5784;p12"/>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5" name="Google Shape;5785;p12"/>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6" name="Google Shape;5786;p12"/>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7" name="Google Shape;5787;p12"/>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8" name="Google Shape;5788;p1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9" name="Google Shape;5789;p12"/>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0" name="Google Shape;5790;p12"/>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1" name="Google Shape;5791;p12"/>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2" name="Google Shape;5792;p12"/>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3" name="Google Shape;5793;p12"/>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4" name="Google Shape;5794;p1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5" name="Google Shape;5795;p12"/>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6" name="Google Shape;5796;p12"/>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7" name="Google Shape;5797;p12"/>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8" name="Google Shape;5798;p12"/>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9" name="Google Shape;5799;p12"/>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0" name="Google Shape;5800;p12"/>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1" name="Google Shape;5801;p12"/>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2" name="Google Shape;5802;p12"/>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3" name="Google Shape;5803;p12"/>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4" name="Google Shape;5804;p12"/>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5" name="Google Shape;5805;p12"/>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6" name="Google Shape;5806;p12"/>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7" name="Google Shape;5807;p12"/>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8" name="Google Shape;5808;p12"/>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9" name="Google Shape;5809;p12"/>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0" name="Google Shape;5810;p1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1" name="Google Shape;5811;p12"/>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2" name="Google Shape;5812;p12"/>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3" name="Google Shape;5813;p12"/>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4" name="Google Shape;5814;p1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5" name="Google Shape;5815;p12"/>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6" name="Google Shape;5816;p12"/>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7" name="Google Shape;5817;p12"/>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8" name="Google Shape;5818;p12"/>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9" name="Google Shape;5819;p12"/>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0" name="Google Shape;5820;p12"/>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1" name="Google Shape;5821;p1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822" name="Google Shape;5822;p12"/>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3" name="Google Shape;5823;p12"/>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4" name="Google Shape;5824;p12"/>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5" name="Google Shape;5825;p12"/>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6" name="Google Shape;5826;p12"/>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7" name="Google Shape;5827;p1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8" name="Google Shape;5828;p12"/>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9" name="Google Shape;5829;p12"/>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0" name="Google Shape;5830;p12"/>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1" name="Google Shape;5831;p12"/>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2" name="Google Shape;5832;p12"/>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3" name="Google Shape;5833;p1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4" name="Google Shape;5834;p12"/>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5" name="Google Shape;5835;p12"/>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6" name="Google Shape;5836;p1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7" name="Google Shape;5837;p12"/>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8" name="Google Shape;5838;p12"/>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9" name="Google Shape;5839;p1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0" name="Google Shape;5840;p12"/>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1" name="Google Shape;5841;p12"/>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2" name="Google Shape;5842;p12"/>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3" name="Google Shape;5843;p12"/>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4" name="Google Shape;5844;p12"/>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5" name="Google Shape;5845;p12"/>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6" name="Google Shape;5846;p12"/>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7" name="Google Shape;5847;p12"/>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8" name="Google Shape;5848;p12"/>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9" name="Google Shape;5849;p12"/>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0" name="Google Shape;5850;p12"/>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1" name="Google Shape;5851;p12"/>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2" name="Google Shape;5852;p12"/>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3" name="Google Shape;5853;p1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4" name="Google Shape;5854;p12"/>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5" name="Google Shape;5855;p12"/>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6" name="Google Shape;5856;p12"/>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7" name="Google Shape;5857;p12"/>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8" name="Google Shape;5858;p12"/>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9" name="Google Shape;5859;p12"/>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60" name="Google Shape;5860;p1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61" name="Google Shape;5861;p12"/>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62" name="Google Shape;5862;p12"/>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63" name="Google Shape;5863;p12"/>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64" name="Google Shape;5864;p12"/>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65" name="Google Shape;5865;p12"/>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866" name="Google Shape;5866;p12"/>
            <p:cNvGrpSpPr/>
            <p:nvPr/>
          </p:nvGrpSpPr>
          <p:grpSpPr>
            <a:xfrm>
              <a:off x="-114771" y="4258852"/>
              <a:ext cx="8273325" cy="3551532"/>
              <a:chOff x="-114771" y="4258852"/>
              <a:chExt cx="8273325" cy="3551532"/>
            </a:xfrm>
          </p:grpSpPr>
          <p:sp>
            <p:nvSpPr>
              <p:cNvPr id="5867" name="Google Shape;5867;p12"/>
              <p:cNvSpPr/>
              <p:nvPr/>
            </p:nvSpPr>
            <p:spPr>
              <a:xfrm>
                <a:off x="6728714" y="5275821"/>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68" name="Google Shape;5868;p12"/>
              <p:cNvSpPr/>
              <p:nvPr/>
            </p:nvSpPr>
            <p:spPr>
              <a:xfrm>
                <a:off x="5807952" y="5849039"/>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69" name="Google Shape;5869;p12"/>
              <p:cNvSpPr/>
              <p:nvPr/>
            </p:nvSpPr>
            <p:spPr>
              <a:xfrm>
                <a:off x="3604379" y="5205175"/>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0" name="Google Shape;5870;p12"/>
              <p:cNvSpPr/>
              <p:nvPr/>
            </p:nvSpPr>
            <p:spPr>
              <a:xfrm>
                <a:off x="1774550" y="4751828"/>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1" name="Google Shape;5871;p12"/>
              <p:cNvSpPr/>
              <p:nvPr/>
            </p:nvSpPr>
            <p:spPr>
              <a:xfrm>
                <a:off x="1541569" y="6099506"/>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2" name="Google Shape;5872;p12"/>
              <p:cNvSpPr/>
              <p:nvPr/>
            </p:nvSpPr>
            <p:spPr>
              <a:xfrm>
                <a:off x="-114771" y="7149454"/>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3" name="Google Shape;5873;p12"/>
              <p:cNvSpPr/>
              <p:nvPr/>
            </p:nvSpPr>
            <p:spPr>
              <a:xfrm>
                <a:off x="831258" y="7695188"/>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4" name="Google Shape;5874;p12"/>
              <p:cNvSpPr/>
              <p:nvPr/>
            </p:nvSpPr>
            <p:spPr>
              <a:xfrm>
                <a:off x="2037851" y="722944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5" name="Google Shape;5875;p12"/>
              <p:cNvSpPr/>
              <p:nvPr/>
            </p:nvSpPr>
            <p:spPr>
              <a:xfrm>
                <a:off x="2440619" y="6342125"/>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6" name="Google Shape;5876;p12"/>
              <p:cNvSpPr/>
              <p:nvPr/>
            </p:nvSpPr>
            <p:spPr>
              <a:xfrm>
                <a:off x="3354945" y="5602598"/>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7" name="Google Shape;5877;p12"/>
              <p:cNvSpPr/>
              <p:nvPr/>
            </p:nvSpPr>
            <p:spPr>
              <a:xfrm>
                <a:off x="638803" y="548954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8" name="Google Shape;5878;p12"/>
              <p:cNvSpPr/>
              <p:nvPr/>
            </p:nvSpPr>
            <p:spPr>
              <a:xfrm>
                <a:off x="-56010" y="5517535"/>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79" name="Google Shape;5879;p12"/>
              <p:cNvSpPr/>
              <p:nvPr/>
            </p:nvSpPr>
            <p:spPr>
              <a:xfrm>
                <a:off x="3675045" y="5890712"/>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0" name="Google Shape;5880;p12"/>
              <p:cNvSpPr/>
              <p:nvPr/>
            </p:nvSpPr>
            <p:spPr>
              <a:xfrm>
                <a:off x="4929215" y="5442119"/>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1" name="Google Shape;5881;p12"/>
              <p:cNvSpPr/>
              <p:nvPr/>
            </p:nvSpPr>
            <p:spPr>
              <a:xfrm>
                <a:off x="6408464" y="6673851"/>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2" name="Google Shape;5882;p12"/>
              <p:cNvSpPr/>
              <p:nvPr/>
            </p:nvSpPr>
            <p:spPr>
              <a:xfrm>
                <a:off x="4648835" y="7057017"/>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3" name="Google Shape;5883;p12"/>
              <p:cNvSpPr/>
              <p:nvPr/>
            </p:nvSpPr>
            <p:spPr>
              <a:xfrm>
                <a:off x="7339651" y="721181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4" name="Google Shape;5884;p12"/>
              <p:cNvSpPr/>
              <p:nvPr/>
            </p:nvSpPr>
            <p:spPr>
              <a:xfrm>
                <a:off x="6734124" y="6306393"/>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5" name="Google Shape;5885;p12"/>
              <p:cNvSpPr/>
              <p:nvPr/>
            </p:nvSpPr>
            <p:spPr>
              <a:xfrm>
                <a:off x="8045904" y="6777637"/>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6" name="Google Shape;5886;p12"/>
              <p:cNvSpPr/>
              <p:nvPr/>
            </p:nvSpPr>
            <p:spPr>
              <a:xfrm>
                <a:off x="857834" y="650281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87" name="Google Shape;5887;p12"/>
              <p:cNvSpPr/>
              <p:nvPr/>
            </p:nvSpPr>
            <p:spPr>
              <a:xfrm>
                <a:off x="5439693" y="4258852"/>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5888" name="Google Shape;5888;p12"/>
          <p:cNvGrpSpPr/>
          <p:nvPr/>
        </p:nvGrpSpPr>
        <p:grpSpPr>
          <a:xfrm>
            <a:off x="10731062" y="335430"/>
            <a:ext cx="965638" cy="686321"/>
            <a:chOff x="10328197" y="1523459"/>
            <a:chExt cx="1536700" cy="1092200"/>
          </a:xfrm>
        </p:grpSpPr>
        <p:sp>
          <p:nvSpPr>
            <p:cNvPr id="5889" name="Google Shape;5889;p12"/>
            <p:cNvSpPr/>
            <p:nvPr/>
          </p:nvSpPr>
          <p:spPr>
            <a:xfrm>
              <a:off x="10869535" y="2298159"/>
              <a:ext cx="211138" cy="317500"/>
            </a:xfrm>
            <a:custGeom>
              <a:rect b="b" l="l" r="r" t="t"/>
              <a:pathLst>
                <a:path extrusionOk="0" h="120000" w="120000">
                  <a:moveTo>
                    <a:pt x="22018" y="100243"/>
                  </a:moveTo>
                  <a:cubicBezTo>
                    <a:pt x="27522" y="101707"/>
                    <a:pt x="38532" y="106097"/>
                    <a:pt x="59449" y="106097"/>
                  </a:cubicBezTo>
                  <a:cubicBezTo>
                    <a:pt x="91376" y="106097"/>
                    <a:pt x="95779" y="90731"/>
                    <a:pt x="95779" y="83414"/>
                  </a:cubicBezTo>
                  <a:cubicBezTo>
                    <a:pt x="95779" y="75365"/>
                    <a:pt x="95779" y="75365"/>
                    <a:pt x="95779" y="75365"/>
                  </a:cubicBezTo>
                  <a:cubicBezTo>
                    <a:pt x="94678" y="76097"/>
                    <a:pt x="92477" y="76829"/>
                    <a:pt x="90275" y="78292"/>
                  </a:cubicBezTo>
                  <a:cubicBezTo>
                    <a:pt x="88073" y="79024"/>
                    <a:pt x="85871" y="80487"/>
                    <a:pt x="82568" y="81951"/>
                  </a:cubicBezTo>
                  <a:cubicBezTo>
                    <a:pt x="79266" y="82682"/>
                    <a:pt x="75963" y="84146"/>
                    <a:pt x="71559" y="84878"/>
                  </a:cubicBezTo>
                  <a:cubicBezTo>
                    <a:pt x="67155" y="85609"/>
                    <a:pt x="62752" y="86341"/>
                    <a:pt x="56146" y="86341"/>
                  </a:cubicBezTo>
                  <a:cubicBezTo>
                    <a:pt x="47339" y="86341"/>
                    <a:pt x="39633" y="84878"/>
                    <a:pt x="31926" y="82682"/>
                  </a:cubicBezTo>
                  <a:cubicBezTo>
                    <a:pt x="25321" y="80487"/>
                    <a:pt x="18715" y="78292"/>
                    <a:pt x="14311" y="74634"/>
                  </a:cubicBezTo>
                  <a:cubicBezTo>
                    <a:pt x="9908" y="70975"/>
                    <a:pt x="5504" y="66585"/>
                    <a:pt x="3302" y="61463"/>
                  </a:cubicBezTo>
                  <a:cubicBezTo>
                    <a:pt x="1100" y="56341"/>
                    <a:pt x="0" y="50487"/>
                    <a:pt x="0" y="44634"/>
                  </a:cubicBezTo>
                  <a:cubicBezTo>
                    <a:pt x="0" y="38048"/>
                    <a:pt x="1100" y="32195"/>
                    <a:pt x="4403" y="27073"/>
                  </a:cubicBezTo>
                  <a:cubicBezTo>
                    <a:pt x="7706" y="21219"/>
                    <a:pt x="13211" y="16829"/>
                    <a:pt x="18715" y="12439"/>
                  </a:cubicBezTo>
                  <a:cubicBezTo>
                    <a:pt x="25321" y="8780"/>
                    <a:pt x="33027" y="5853"/>
                    <a:pt x="41834" y="3658"/>
                  </a:cubicBezTo>
                  <a:cubicBezTo>
                    <a:pt x="49541" y="1463"/>
                    <a:pt x="59449" y="0"/>
                    <a:pt x="70458" y="0"/>
                  </a:cubicBezTo>
                  <a:cubicBezTo>
                    <a:pt x="80366" y="0"/>
                    <a:pt x="90275" y="731"/>
                    <a:pt x="99082" y="1463"/>
                  </a:cubicBezTo>
                  <a:cubicBezTo>
                    <a:pt x="107889" y="2926"/>
                    <a:pt x="114495" y="4390"/>
                    <a:pt x="120000" y="5853"/>
                  </a:cubicBezTo>
                  <a:cubicBezTo>
                    <a:pt x="120000" y="83414"/>
                    <a:pt x="120000" y="83414"/>
                    <a:pt x="120000" y="83414"/>
                  </a:cubicBezTo>
                  <a:cubicBezTo>
                    <a:pt x="120000" y="95853"/>
                    <a:pt x="113394" y="120000"/>
                    <a:pt x="59449" y="120000"/>
                  </a:cubicBezTo>
                  <a:cubicBezTo>
                    <a:pt x="29724" y="120000"/>
                    <a:pt x="16513" y="114146"/>
                    <a:pt x="11009" y="112682"/>
                  </a:cubicBezTo>
                  <a:lnTo>
                    <a:pt x="22018" y="100243"/>
                  </a:lnTo>
                  <a:close/>
                  <a:moveTo>
                    <a:pt x="95779" y="16829"/>
                  </a:moveTo>
                  <a:cubicBezTo>
                    <a:pt x="94678" y="16097"/>
                    <a:pt x="91376" y="16097"/>
                    <a:pt x="88073" y="15365"/>
                  </a:cubicBezTo>
                  <a:cubicBezTo>
                    <a:pt x="83669" y="14634"/>
                    <a:pt x="78165" y="13902"/>
                    <a:pt x="70458" y="13902"/>
                  </a:cubicBezTo>
                  <a:cubicBezTo>
                    <a:pt x="63853" y="13902"/>
                    <a:pt x="57247" y="14634"/>
                    <a:pt x="51743" y="16097"/>
                  </a:cubicBezTo>
                  <a:cubicBezTo>
                    <a:pt x="46238" y="17560"/>
                    <a:pt x="40733" y="19756"/>
                    <a:pt x="37431" y="22682"/>
                  </a:cubicBezTo>
                  <a:cubicBezTo>
                    <a:pt x="33027" y="25609"/>
                    <a:pt x="29724" y="28536"/>
                    <a:pt x="27522" y="32195"/>
                  </a:cubicBezTo>
                  <a:cubicBezTo>
                    <a:pt x="25321" y="35853"/>
                    <a:pt x="24220" y="40243"/>
                    <a:pt x="24220" y="44634"/>
                  </a:cubicBezTo>
                  <a:cubicBezTo>
                    <a:pt x="24220" y="48292"/>
                    <a:pt x="25321" y="51951"/>
                    <a:pt x="26422" y="54878"/>
                  </a:cubicBezTo>
                  <a:cubicBezTo>
                    <a:pt x="27522" y="58536"/>
                    <a:pt x="29724" y="61463"/>
                    <a:pt x="33027" y="63658"/>
                  </a:cubicBezTo>
                  <a:cubicBezTo>
                    <a:pt x="36330" y="66585"/>
                    <a:pt x="39633" y="68780"/>
                    <a:pt x="44036" y="70243"/>
                  </a:cubicBezTo>
                  <a:cubicBezTo>
                    <a:pt x="48440" y="71707"/>
                    <a:pt x="53944" y="71707"/>
                    <a:pt x="60550" y="71707"/>
                  </a:cubicBezTo>
                  <a:cubicBezTo>
                    <a:pt x="66055" y="71707"/>
                    <a:pt x="71559" y="71707"/>
                    <a:pt x="75963" y="70243"/>
                  </a:cubicBezTo>
                  <a:cubicBezTo>
                    <a:pt x="80366" y="68780"/>
                    <a:pt x="84770" y="67317"/>
                    <a:pt x="86972" y="65853"/>
                  </a:cubicBezTo>
                  <a:cubicBezTo>
                    <a:pt x="90275" y="63658"/>
                    <a:pt x="92477" y="61463"/>
                    <a:pt x="93577" y="58536"/>
                  </a:cubicBezTo>
                  <a:cubicBezTo>
                    <a:pt x="94678" y="56341"/>
                    <a:pt x="95779" y="54146"/>
                    <a:pt x="95779" y="51219"/>
                  </a:cubicBezTo>
                  <a:lnTo>
                    <a:pt x="95779" y="16829"/>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0" name="Google Shape;5890;p12"/>
            <p:cNvSpPr/>
            <p:nvPr/>
          </p:nvSpPr>
          <p:spPr>
            <a:xfrm>
              <a:off x="11134647" y="2298159"/>
              <a:ext cx="198438" cy="227013"/>
            </a:xfrm>
            <a:custGeom>
              <a:rect b="b" l="l" r="r" t="t"/>
              <a:pathLst>
                <a:path extrusionOk="0" h="120000" w="120000">
                  <a:moveTo>
                    <a:pt x="0" y="28717"/>
                  </a:moveTo>
                  <a:cubicBezTo>
                    <a:pt x="0" y="23589"/>
                    <a:pt x="0" y="18461"/>
                    <a:pt x="0" y="14358"/>
                  </a:cubicBezTo>
                  <a:cubicBezTo>
                    <a:pt x="0" y="11282"/>
                    <a:pt x="0" y="8205"/>
                    <a:pt x="0" y="4102"/>
                  </a:cubicBezTo>
                  <a:cubicBezTo>
                    <a:pt x="24466" y="4102"/>
                    <a:pt x="24466" y="4102"/>
                    <a:pt x="24466" y="4102"/>
                  </a:cubicBezTo>
                  <a:cubicBezTo>
                    <a:pt x="24466" y="20512"/>
                    <a:pt x="24466" y="20512"/>
                    <a:pt x="24466" y="20512"/>
                  </a:cubicBezTo>
                  <a:cubicBezTo>
                    <a:pt x="26796" y="18461"/>
                    <a:pt x="29126" y="16410"/>
                    <a:pt x="31456" y="13333"/>
                  </a:cubicBezTo>
                  <a:cubicBezTo>
                    <a:pt x="33786" y="11282"/>
                    <a:pt x="36116" y="9230"/>
                    <a:pt x="40776" y="7179"/>
                  </a:cubicBezTo>
                  <a:cubicBezTo>
                    <a:pt x="44271" y="5128"/>
                    <a:pt x="47766" y="3076"/>
                    <a:pt x="52427" y="2051"/>
                  </a:cubicBezTo>
                  <a:cubicBezTo>
                    <a:pt x="58252" y="1025"/>
                    <a:pt x="62912" y="0"/>
                    <a:pt x="68737" y="0"/>
                  </a:cubicBezTo>
                  <a:cubicBezTo>
                    <a:pt x="86213" y="0"/>
                    <a:pt x="99029" y="4102"/>
                    <a:pt x="107184" y="13333"/>
                  </a:cubicBezTo>
                  <a:cubicBezTo>
                    <a:pt x="116504" y="22564"/>
                    <a:pt x="120000" y="34871"/>
                    <a:pt x="120000" y="49230"/>
                  </a:cubicBezTo>
                  <a:cubicBezTo>
                    <a:pt x="120000" y="120000"/>
                    <a:pt x="120000" y="120000"/>
                    <a:pt x="120000" y="120000"/>
                  </a:cubicBezTo>
                  <a:cubicBezTo>
                    <a:pt x="94368" y="120000"/>
                    <a:pt x="94368" y="120000"/>
                    <a:pt x="94368" y="120000"/>
                  </a:cubicBezTo>
                  <a:cubicBezTo>
                    <a:pt x="94368" y="51282"/>
                    <a:pt x="94368" y="51282"/>
                    <a:pt x="94368" y="51282"/>
                  </a:cubicBezTo>
                  <a:cubicBezTo>
                    <a:pt x="94368" y="40000"/>
                    <a:pt x="92038" y="32820"/>
                    <a:pt x="86213" y="27692"/>
                  </a:cubicBezTo>
                  <a:cubicBezTo>
                    <a:pt x="81553" y="22564"/>
                    <a:pt x="73398" y="19487"/>
                    <a:pt x="64077" y="19487"/>
                  </a:cubicBezTo>
                  <a:cubicBezTo>
                    <a:pt x="57087" y="19487"/>
                    <a:pt x="50097" y="21538"/>
                    <a:pt x="45436" y="23589"/>
                  </a:cubicBezTo>
                  <a:cubicBezTo>
                    <a:pt x="40776" y="26666"/>
                    <a:pt x="37281" y="29743"/>
                    <a:pt x="33786" y="33846"/>
                  </a:cubicBezTo>
                  <a:cubicBezTo>
                    <a:pt x="30291" y="37948"/>
                    <a:pt x="29126" y="43076"/>
                    <a:pt x="26796" y="49230"/>
                  </a:cubicBezTo>
                  <a:cubicBezTo>
                    <a:pt x="25631" y="54358"/>
                    <a:pt x="25631" y="59487"/>
                    <a:pt x="25631" y="65641"/>
                  </a:cubicBezTo>
                  <a:cubicBezTo>
                    <a:pt x="25631" y="120000"/>
                    <a:pt x="25631" y="120000"/>
                    <a:pt x="25631" y="120000"/>
                  </a:cubicBezTo>
                  <a:cubicBezTo>
                    <a:pt x="0" y="120000"/>
                    <a:pt x="0" y="120000"/>
                    <a:pt x="0" y="120000"/>
                  </a:cubicBezTo>
                  <a:lnTo>
                    <a:pt x="0" y="28717"/>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1" name="Google Shape;5891;p12"/>
            <p:cNvSpPr/>
            <p:nvPr/>
          </p:nvSpPr>
          <p:spPr>
            <a:xfrm>
              <a:off x="11383885" y="2306097"/>
              <a:ext cx="42863" cy="219075"/>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2" name="Google Shape;5892;p12"/>
            <p:cNvSpPr/>
            <p:nvPr/>
          </p:nvSpPr>
          <p:spPr>
            <a:xfrm>
              <a:off x="11466435" y="2244184"/>
              <a:ext cx="168275" cy="285750"/>
            </a:xfrm>
            <a:custGeom>
              <a:rect b="b" l="l" r="r" t="t"/>
              <a:pathLst>
                <a:path extrusionOk="0" h="120000" w="120000">
                  <a:moveTo>
                    <a:pt x="27586" y="41351"/>
                  </a:moveTo>
                  <a:cubicBezTo>
                    <a:pt x="0" y="41351"/>
                    <a:pt x="0" y="41351"/>
                    <a:pt x="0" y="41351"/>
                  </a:cubicBezTo>
                  <a:cubicBezTo>
                    <a:pt x="0" y="25945"/>
                    <a:pt x="0" y="25945"/>
                    <a:pt x="0" y="25945"/>
                  </a:cubicBezTo>
                  <a:cubicBezTo>
                    <a:pt x="27586" y="25945"/>
                    <a:pt x="27586" y="25945"/>
                    <a:pt x="27586" y="25945"/>
                  </a:cubicBezTo>
                  <a:cubicBezTo>
                    <a:pt x="27586" y="0"/>
                    <a:pt x="27586" y="0"/>
                    <a:pt x="27586" y="0"/>
                  </a:cubicBezTo>
                  <a:cubicBezTo>
                    <a:pt x="57931" y="0"/>
                    <a:pt x="57931" y="0"/>
                    <a:pt x="57931" y="0"/>
                  </a:cubicBezTo>
                  <a:cubicBezTo>
                    <a:pt x="57931" y="25945"/>
                    <a:pt x="57931" y="25945"/>
                    <a:pt x="57931" y="25945"/>
                  </a:cubicBezTo>
                  <a:cubicBezTo>
                    <a:pt x="103448" y="25945"/>
                    <a:pt x="103448" y="25945"/>
                    <a:pt x="103448" y="25945"/>
                  </a:cubicBezTo>
                  <a:cubicBezTo>
                    <a:pt x="103448" y="41351"/>
                    <a:pt x="103448" y="41351"/>
                    <a:pt x="103448" y="41351"/>
                  </a:cubicBezTo>
                  <a:cubicBezTo>
                    <a:pt x="57931" y="41351"/>
                    <a:pt x="57931" y="41351"/>
                    <a:pt x="57931" y="41351"/>
                  </a:cubicBezTo>
                  <a:cubicBezTo>
                    <a:pt x="57931" y="85135"/>
                    <a:pt x="57931" y="85135"/>
                    <a:pt x="57931" y="85135"/>
                  </a:cubicBezTo>
                  <a:cubicBezTo>
                    <a:pt x="57931" y="92432"/>
                    <a:pt x="60689" y="98108"/>
                    <a:pt x="63448" y="100540"/>
                  </a:cubicBezTo>
                  <a:cubicBezTo>
                    <a:pt x="67586" y="102972"/>
                    <a:pt x="73103" y="104594"/>
                    <a:pt x="81379" y="104594"/>
                  </a:cubicBezTo>
                  <a:cubicBezTo>
                    <a:pt x="86896" y="104594"/>
                    <a:pt x="91034" y="104594"/>
                    <a:pt x="95172" y="102972"/>
                  </a:cubicBezTo>
                  <a:cubicBezTo>
                    <a:pt x="99310" y="102162"/>
                    <a:pt x="103448" y="100540"/>
                    <a:pt x="106206" y="98108"/>
                  </a:cubicBezTo>
                  <a:cubicBezTo>
                    <a:pt x="120000" y="109459"/>
                    <a:pt x="120000" y="109459"/>
                    <a:pt x="120000" y="109459"/>
                  </a:cubicBezTo>
                  <a:cubicBezTo>
                    <a:pt x="114482" y="112702"/>
                    <a:pt x="107586" y="115945"/>
                    <a:pt x="100689" y="117567"/>
                  </a:cubicBezTo>
                  <a:cubicBezTo>
                    <a:pt x="93793" y="119189"/>
                    <a:pt x="85517" y="120000"/>
                    <a:pt x="75862" y="120000"/>
                  </a:cubicBezTo>
                  <a:cubicBezTo>
                    <a:pt x="59310" y="120000"/>
                    <a:pt x="46896" y="117567"/>
                    <a:pt x="40000" y="111891"/>
                  </a:cubicBezTo>
                  <a:cubicBezTo>
                    <a:pt x="31724" y="106216"/>
                    <a:pt x="27586" y="98108"/>
                    <a:pt x="27586" y="86756"/>
                  </a:cubicBezTo>
                  <a:lnTo>
                    <a:pt x="27586" y="41351"/>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3" name="Google Shape;5893;p12"/>
            <p:cNvSpPr/>
            <p:nvPr/>
          </p:nvSpPr>
          <p:spPr>
            <a:xfrm>
              <a:off x="11648997" y="2296572"/>
              <a:ext cx="215900" cy="233363"/>
            </a:xfrm>
            <a:custGeom>
              <a:rect b="b" l="l" r="r" t="t"/>
              <a:pathLst>
                <a:path extrusionOk="0" h="120000" w="120000">
                  <a:moveTo>
                    <a:pt x="116785" y="100165"/>
                  </a:moveTo>
                  <a:cubicBezTo>
                    <a:pt x="115714" y="101157"/>
                    <a:pt x="113571" y="103140"/>
                    <a:pt x="110357" y="106115"/>
                  </a:cubicBezTo>
                  <a:cubicBezTo>
                    <a:pt x="108214" y="108099"/>
                    <a:pt x="103928" y="110082"/>
                    <a:pt x="99642" y="112066"/>
                  </a:cubicBezTo>
                  <a:cubicBezTo>
                    <a:pt x="95357" y="114049"/>
                    <a:pt x="89999" y="116033"/>
                    <a:pt x="83571" y="118016"/>
                  </a:cubicBezTo>
                  <a:cubicBezTo>
                    <a:pt x="78214" y="119008"/>
                    <a:pt x="70714" y="120000"/>
                    <a:pt x="63214" y="120000"/>
                  </a:cubicBezTo>
                  <a:cubicBezTo>
                    <a:pt x="53571" y="120000"/>
                    <a:pt x="44999" y="119008"/>
                    <a:pt x="37500" y="116033"/>
                  </a:cubicBezTo>
                  <a:cubicBezTo>
                    <a:pt x="29999" y="113057"/>
                    <a:pt x="22499" y="109090"/>
                    <a:pt x="17142" y="103140"/>
                  </a:cubicBezTo>
                  <a:cubicBezTo>
                    <a:pt x="11785" y="98181"/>
                    <a:pt x="7499" y="91239"/>
                    <a:pt x="4285" y="84297"/>
                  </a:cubicBezTo>
                  <a:cubicBezTo>
                    <a:pt x="1071" y="76363"/>
                    <a:pt x="0" y="68429"/>
                    <a:pt x="0" y="59504"/>
                  </a:cubicBezTo>
                  <a:cubicBezTo>
                    <a:pt x="0" y="51570"/>
                    <a:pt x="1071" y="43636"/>
                    <a:pt x="4285" y="36694"/>
                  </a:cubicBezTo>
                  <a:cubicBezTo>
                    <a:pt x="7499" y="28760"/>
                    <a:pt x="11785" y="22809"/>
                    <a:pt x="17142" y="17851"/>
                  </a:cubicBezTo>
                  <a:cubicBezTo>
                    <a:pt x="22499" y="11900"/>
                    <a:pt x="28928" y="7933"/>
                    <a:pt x="36428" y="4958"/>
                  </a:cubicBezTo>
                  <a:cubicBezTo>
                    <a:pt x="43928" y="1983"/>
                    <a:pt x="51428" y="0"/>
                    <a:pt x="61071" y="0"/>
                  </a:cubicBezTo>
                  <a:cubicBezTo>
                    <a:pt x="70714" y="0"/>
                    <a:pt x="80357" y="1983"/>
                    <a:pt x="87857" y="5950"/>
                  </a:cubicBezTo>
                  <a:cubicBezTo>
                    <a:pt x="95357" y="9917"/>
                    <a:pt x="101785" y="14876"/>
                    <a:pt x="106071" y="20826"/>
                  </a:cubicBezTo>
                  <a:cubicBezTo>
                    <a:pt x="110357" y="26776"/>
                    <a:pt x="114642" y="33719"/>
                    <a:pt x="116785" y="41652"/>
                  </a:cubicBezTo>
                  <a:cubicBezTo>
                    <a:pt x="118928" y="49586"/>
                    <a:pt x="119999" y="58512"/>
                    <a:pt x="119999" y="66446"/>
                  </a:cubicBezTo>
                  <a:cubicBezTo>
                    <a:pt x="23571" y="66446"/>
                    <a:pt x="23571" y="66446"/>
                    <a:pt x="23571" y="66446"/>
                  </a:cubicBezTo>
                  <a:cubicBezTo>
                    <a:pt x="23571" y="71404"/>
                    <a:pt x="25714" y="76363"/>
                    <a:pt x="27857" y="80330"/>
                  </a:cubicBezTo>
                  <a:cubicBezTo>
                    <a:pt x="29999" y="84297"/>
                    <a:pt x="32142" y="88264"/>
                    <a:pt x="36428" y="91239"/>
                  </a:cubicBezTo>
                  <a:cubicBezTo>
                    <a:pt x="39642" y="94214"/>
                    <a:pt x="43928" y="97190"/>
                    <a:pt x="49285" y="99173"/>
                  </a:cubicBezTo>
                  <a:cubicBezTo>
                    <a:pt x="53571" y="100165"/>
                    <a:pt x="58928" y="101157"/>
                    <a:pt x="63214" y="101157"/>
                  </a:cubicBezTo>
                  <a:cubicBezTo>
                    <a:pt x="73928" y="101157"/>
                    <a:pt x="82499" y="100165"/>
                    <a:pt x="88928" y="96198"/>
                  </a:cubicBezTo>
                  <a:cubicBezTo>
                    <a:pt x="95357" y="93223"/>
                    <a:pt x="100714" y="90247"/>
                    <a:pt x="103928" y="87272"/>
                  </a:cubicBezTo>
                  <a:lnTo>
                    <a:pt x="116785" y="100165"/>
                  </a:lnTo>
                  <a:close/>
                  <a:moveTo>
                    <a:pt x="95357" y="50578"/>
                  </a:moveTo>
                  <a:cubicBezTo>
                    <a:pt x="95357" y="41652"/>
                    <a:pt x="92142" y="34710"/>
                    <a:pt x="85714" y="27768"/>
                  </a:cubicBezTo>
                  <a:cubicBezTo>
                    <a:pt x="79285" y="21818"/>
                    <a:pt x="71785" y="18842"/>
                    <a:pt x="61071" y="18842"/>
                  </a:cubicBezTo>
                  <a:cubicBezTo>
                    <a:pt x="54642" y="18842"/>
                    <a:pt x="50357" y="19834"/>
                    <a:pt x="44999" y="21818"/>
                  </a:cubicBezTo>
                  <a:cubicBezTo>
                    <a:pt x="40714" y="23801"/>
                    <a:pt x="37500" y="25785"/>
                    <a:pt x="34285" y="28760"/>
                  </a:cubicBezTo>
                  <a:cubicBezTo>
                    <a:pt x="31071" y="31735"/>
                    <a:pt x="28928" y="34710"/>
                    <a:pt x="26785" y="38677"/>
                  </a:cubicBezTo>
                  <a:cubicBezTo>
                    <a:pt x="24642" y="42644"/>
                    <a:pt x="23571" y="46611"/>
                    <a:pt x="23571" y="50578"/>
                  </a:cubicBezTo>
                  <a:lnTo>
                    <a:pt x="95357" y="50578"/>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4" name="Google Shape;5894;p12"/>
            <p:cNvSpPr/>
            <p:nvPr/>
          </p:nvSpPr>
          <p:spPr>
            <a:xfrm>
              <a:off x="11383885" y="2236247"/>
              <a:ext cx="42863" cy="39688"/>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5" name="Google Shape;5895;p12"/>
            <p:cNvSpPr/>
            <p:nvPr/>
          </p:nvSpPr>
          <p:spPr>
            <a:xfrm>
              <a:off x="10602835" y="2296572"/>
              <a:ext cx="233363" cy="233363"/>
            </a:xfrm>
            <a:custGeom>
              <a:rect b="b" l="l" r="r" t="t"/>
              <a:pathLst>
                <a:path extrusionOk="0" h="120000" w="120000">
                  <a:moveTo>
                    <a:pt x="59504" y="120000"/>
                  </a:moveTo>
                  <a:cubicBezTo>
                    <a:pt x="51570" y="120000"/>
                    <a:pt x="42644" y="118016"/>
                    <a:pt x="35702" y="115041"/>
                  </a:cubicBezTo>
                  <a:cubicBezTo>
                    <a:pt x="28760" y="112066"/>
                    <a:pt x="21818" y="108099"/>
                    <a:pt x="16859" y="102148"/>
                  </a:cubicBezTo>
                  <a:cubicBezTo>
                    <a:pt x="11900" y="97190"/>
                    <a:pt x="7933" y="90247"/>
                    <a:pt x="4958" y="83305"/>
                  </a:cubicBezTo>
                  <a:cubicBezTo>
                    <a:pt x="1983" y="76363"/>
                    <a:pt x="0" y="68429"/>
                    <a:pt x="0" y="60495"/>
                  </a:cubicBezTo>
                  <a:cubicBezTo>
                    <a:pt x="0" y="51570"/>
                    <a:pt x="1983" y="43636"/>
                    <a:pt x="4958" y="36694"/>
                  </a:cubicBezTo>
                  <a:cubicBezTo>
                    <a:pt x="7933" y="29752"/>
                    <a:pt x="11900" y="22809"/>
                    <a:pt x="16859" y="17851"/>
                  </a:cubicBezTo>
                  <a:cubicBezTo>
                    <a:pt x="21818" y="11900"/>
                    <a:pt x="28760" y="7933"/>
                    <a:pt x="35702" y="4958"/>
                  </a:cubicBezTo>
                  <a:cubicBezTo>
                    <a:pt x="42644" y="1983"/>
                    <a:pt x="51570" y="0"/>
                    <a:pt x="59504" y="0"/>
                  </a:cubicBezTo>
                  <a:cubicBezTo>
                    <a:pt x="68429" y="0"/>
                    <a:pt x="76363" y="1983"/>
                    <a:pt x="83305" y="4958"/>
                  </a:cubicBezTo>
                  <a:cubicBezTo>
                    <a:pt x="91239" y="7933"/>
                    <a:pt x="97190" y="11900"/>
                    <a:pt x="102148" y="17851"/>
                  </a:cubicBezTo>
                  <a:cubicBezTo>
                    <a:pt x="108099" y="22809"/>
                    <a:pt x="112066" y="29752"/>
                    <a:pt x="115041" y="36694"/>
                  </a:cubicBezTo>
                  <a:cubicBezTo>
                    <a:pt x="118016" y="43636"/>
                    <a:pt x="120000" y="51570"/>
                    <a:pt x="120000" y="60495"/>
                  </a:cubicBezTo>
                  <a:cubicBezTo>
                    <a:pt x="120000" y="68429"/>
                    <a:pt x="118016" y="76363"/>
                    <a:pt x="115041" y="83305"/>
                  </a:cubicBezTo>
                  <a:cubicBezTo>
                    <a:pt x="112066" y="90247"/>
                    <a:pt x="108099" y="97190"/>
                    <a:pt x="102148" y="102148"/>
                  </a:cubicBezTo>
                  <a:cubicBezTo>
                    <a:pt x="97190" y="108099"/>
                    <a:pt x="91239" y="112066"/>
                    <a:pt x="83305" y="115041"/>
                  </a:cubicBezTo>
                  <a:cubicBezTo>
                    <a:pt x="76363" y="118016"/>
                    <a:pt x="68429" y="120000"/>
                    <a:pt x="59504" y="120000"/>
                  </a:cubicBezTo>
                  <a:close/>
                  <a:moveTo>
                    <a:pt x="59504" y="101157"/>
                  </a:moveTo>
                  <a:cubicBezTo>
                    <a:pt x="65454" y="101157"/>
                    <a:pt x="71404" y="100165"/>
                    <a:pt x="75371" y="97190"/>
                  </a:cubicBezTo>
                  <a:cubicBezTo>
                    <a:pt x="80330" y="95206"/>
                    <a:pt x="84297" y="92231"/>
                    <a:pt x="87272" y="88264"/>
                  </a:cubicBezTo>
                  <a:cubicBezTo>
                    <a:pt x="91239" y="84297"/>
                    <a:pt x="93223" y="80330"/>
                    <a:pt x="95206" y="75371"/>
                  </a:cubicBezTo>
                  <a:cubicBezTo>
                    <a:pt x="96198" y="70413"/>
                    <a:pt x="97190" y="65454"/>
                    <a:pt x="97190" y="60495"/>
                  </a:cubicBezTo>
                  <a:cubicBezTo>
                    <a:pt x="97190" y="55537"/>
                    <a:pt x="96198" y="49586"/>
                    <a:pt x="95206" y="44628"/>
                  </a:cubicBezTo>
                  <a:cubicBezTo>
                    <a:pt x="93223" y="40661"/>
                    <a:pt x="91239" y="35702"/>
                    <a:pt x="87272" y="31735"/>
                  </a:cubicBezTo>
                  <a:cubicBezTo>
                    <a:pt x="84297" y="27768"/>
                    <a:pt x="80330" y="24793"/>
                    <a:pt x="75371" y="22809"/>
                  </a:cubicBezTo>
                  <a:cubicBezTo>
                    <a:pt x="71404" y="19834"/>
                    <a:pt x="65454" y="18842"/>
                    <a:pt x="59504" y="18842"/>
                  </a:cubicBezTo>
                  <a:cubicBezTo>
                    <a:pt x="53553" y="18842"/>
                    <a:pt x="48595" y="19834"/>
                    <a:pt x="43636" y="22809"/>
                  </a:cubicBezTo>
                  <a:cubicBezTo>
                    <a:pt x="39669" y="24793"/>
                    <a:pt x="35702" y="27768"/>
                    <a:pt x="31735" y="31735"/>
                  </a:cubicBezTo>
                  <a:cubicBezTo>
                    <a:pt x="28760" y="35702"/>
                    <a:pt x="26776" y="39669"/>
                    <a:pt x="24793" y="44628"/>
                  </a:cubicBezTo>
                  <a:cubicBezTo>
                    <a:pt x="22809" y="49586"/>
                    <a:pt x="21818" y="54545"/>
                    <a:pt x="21818" y="60495"/>
                  </a:cubicBezTo>
                  <a:cubicBezTo>
                    <a:pt x="21818" y="65454"/>
                    <a:pt x="22809" y="70413"/>
                    <a:pt x="24793" y="75371"/>
                  </a:cubicBezTo>
                  <a:cubicBezTo>
                    <a:pt x="26776" y="80330"/>
                    <a:pt x="28760" y="84297"/>
                    <a:pt x="32727" y="88264"/>
                  </a:cubicBezTo>
                  <a:cubicBezTo>
                    <a:pt x="35702" y="92231"/>
                    <a:pt x="39669" y="95206"/>
                    <a:pt x="44628" y="97190"/>
                  </a:cubicBezTo>
                  <a:cubicBezTo>
                    <a:pt x="48595" y="100165"/>
                    <a:pt x="53553" y="101157"/>
                    <a:pt x="59504" y="101157"/>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6" name="Google Shape;5896;p12"/>
            <p:cNvSpPr/>
            <p:nvPr/>
          </p:nvSpPr>
          <p:spPr>
            <a:xfrm>
              <a:off x="10328197" y="2239422"/>
              <a:ext cx="249238" cy="290513"/>
            </a:xfrm>
            <a:custGeom>
              <a:rect b="b" l="l" r="r" t="t"/>
              <a:pathLst>
                <a:path extrusionOk="0" h="120000" w="120000">
                  <a:moveTo>
                    <a:pt x="120000" y="96953"/>
                  </a:moveTo>
                  <a:cubicBezTo>
                    <a:pt x="119069" y="99337"/>
                    <a:pt x="116279" y="101721"/>
                    <a:pt x="113488" y="104105"/>
                  </a:cubicBezTo>
                  <a:cubicBezTo>
                    <a:pt x="109767" y="106490"/>
                    <a:pt x="106046" y="109668"/>
                    <a:pt x="102325" y="111258"/>
                  </a:cubicBezTo>
                  <a:cubicBezTo>
                    <a:pt x="97674" y="113642"/>
                    <a:pt x="92093" y="116026"/>
                    <a:pt x="86511" y="117615"/>
                  </a:cubicBezTo>
                  <a:cubicBezTo>
                    <a:pt x="80930" y="119205"/>
                    <a:pt x="74418" y="120000"/>
                    <a:pt x="67906" y="120000"/>
                  </a:cubicBezTo>
                  <a:cubicBezTo>
                    <a:pt x="57674" y="120000"/>
                    <a:pt x="48372" y="118410"/>
                    <a:pt x="40000" y="115231"/>
                  </a:cubicBezTo>
                  <a:cubicBezTo>
                    <a:pt x="32558" y="112847"/>
                    <a:pt x="25116" y="108079"/>
                    <a:pt x="19534" y="103311"/>
                  </a:cubicBezTo>
                  <a:cubicBezTo>
                    <a:pt x="13023" y="97748"/>
                    <a:pt x="8372" y="91390"/>
                    <a:pt x="5581" y="84238"/>
                  </a:cubicBezTo>
                  <a:cubicBezTo>
                    <a:pt x="1860" y="77086"/>
                    <a:pt x="0" y="69139"/>
                    <a:pt x="0" y="60397"/>
                  </a:cubicBezTo>
                  <a:cubicBezTo>
                    <a:pt x="0" y="51655"/>
                    <a:pt x="1860" y="43708"/>
                    <a:pt x="5581" y="36556"/>
                  </a:cubicBezTo>
                  <a:cubicBezTo>
                    <a:pt x="8372" y="29403"/>
                    <a:pt x="13023" y="23046"/>
                    <a:pt x="19534" y="17483"/>
                  </a:cubicBezTo>
                  <a:cubicBezTo>
                    <a:pt x="25116" y="11920"/>
                    <a:pt x="32558" y="7152"/>
                    <a:pt x="40000" y="3973"/>
                  </a:cubicBezTo>
                  <a:cubicBezTo>
                    <a:pt x="48372" y="1589"/>
                    <a:pt x="57674" y="0"/>
                    <a:pt x="67906" y="0"/>
                  </a:cubicBezTo>
                  <a:cubicBezTo>
                    <a:pt x="75348" y="0"/>
                    <a:pt x="81860" y="0"/>
                    <a:pt x="87441" y="1589"/>
                  </a:cubicBezTo>
                  <a:cubicBezTo>
                    <a:pt x="93023" y="3178"/>
                    <a:pt x="97674" y="5562"/>
                    <a:pt x="102325" y="7152"/>
                  </a:cubicBezTo>
                  <a:cubicBezTo>
                    <a:pt x="106046" y="9536"/>
                    <a:pt x="109767" y="11920"/>
                    <a:pt x="112558" y="15099"/>
                  </a:cubicBezTo>
                  <a:cubicBezTo>
                    <a:pt x="115348" y="17483"/>
                    <a:pt x="118139" y="19867"/>
                    <a:pt x="120000" y="22251"/>
                  </a:cubicBezTo>
                  <a:cubicBezTo>
                    <a:pt x="106046" y="32582"/>
                    <a:pt x="106046" y="32582"/>
                    <a:pt x="106046" y="32582"/>
                  </a:cubicBezTo>
                  <a:cubicBezTo>
                    <a:pt x="105116" y="30198"/>
                    <a:pt x="103255" y="28609"/>
                    <a:pt x="100465" y="26225"/>
                  </a:cubicBezTo>
                  <a:cubicBezTo>
                    <a:pt x="98604" y="23841"/>
                    <a:pt x="95813" y="22251"/>
                    <a:pt x="93023" y="20662"/>
                  </a:cubicBezTo>
                  <a:cubicBezTo>
                    <a:pt x="89302" y="19072"/>
                    <a:pt x="86511" y="17483"/>
                    <a:pt x="81860" y="15894"/>
                  </a:cubicBezTo>
                  <a:cubicBezTo>
                    <a:pt x="78139" y="15099"/>
                    <a:pt x="73488" y="14304"/>
                    <a:pt x="67906" y="14304"/>
                  </a:cubicBezTo>
                  <a:cubicBezTo>
                    <a:pt x="60465" y="14304"/>
                    <a:pt x="53953" y="15894"/>
                    <a:pt x="48372" y="18278"/>
                  </a:cubicBezTo>
                  <a:cubicBezTo>
                    <a:pt x="42790" y="20662"/>
                    <a:pt x="37209" y="23841"/>
                    <a:pt x="33488" y="27814"/>
                  </a:cubicBezTo>
                  <a:cubicBezTo>
                    <a:pt x="28837" y="31788"/>
                    <a:pt x="26046" y="36556"/>
                    <a:pt x="24186" y="42119"/>
                  </a:cubicBezTo>
                  <a:cubicBezTo>
                    <a:pt x="21395" y="47682"/>
                    <a:pt x="20465" y="54039"/>
                    <a:pt x="20465" y="59602"/>
                  </a:cubicBezTo>
                  <a:cubicBezTo>
                    <a:pt x="20465" y="65960"/>
                    <a:pt x="22325" y="71523"/>
                    <a:pt x="24186" y="77086"/>
                  </a:cubicBezTo>
                  <a:cubicBezTo>
                    <a:pt x="26046" y="82649"/>
                    <a:pt x="29767" y="87417"/>
                    <a:pt x="33488" y="91390"/>
                  </a:cubicBezTo>
                  <a:cubicBezTo>
                    <a:pt x="37209" y="95364"/>
                    <a:pt x="42790" y="98543"/>
                    <a:pt x="48372" y="100927"/>
                  </a:cubicBezTo>
                  <a:cubicBezTo>
                    <a:pt x="53953" y="103311"/>
                    <a:pt x="60465" y="104105"/>
                    <a:pt x="67906" y="104105"/>
                  </a:cubicBezTo>
                  <a:cubicBezTo>
                    <a:pt x="73488" y="104105"/>
                    <a:pt x="79069" y="104105"/>
                    <a:pt x="82790" y="102516"/>
                  </a:cubicBezTo>
                  <a:cubicBezTo>
                    <a:pt x="87441" y="100927"/>
                    <a:pt x="91162" y="99337"/>
                    <a:pt x="93953" y="97748"/>
                  </a:cubicBezTo>
                  <a:cubicBezTo>
                    <a:pt x="97674" y="96158"/>
                    <a:pt x="99534" y="93774"/>
                    <a:pt x="101395" y="92185"/>
                  </a:cubicBezTo>
                  <a:cubicBezTo>
                    <a:pt x="103255" y="90596"/>
                    <a:pt x="105116" y="89006"/>
                    <a:pt x="106976" y="87417"/>
                  </a:cubicBezTo>
                  <a:lnTo>
                    <a:pt x="120000" y="96953"/>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7" name="Google Shape;5897;p12"/>
            <p:cNvSpPr/>
            <p:nvPr/>
          </p:nvSpPr>
          <p:spPr>
            <a:xfrm>
              <a:off x="10593310" y="1523459"/>
              <a:ext cx="1004888" cy="407988"/>
            </a:xfrm>
            <a:custGeom>
              <a:rect b="b" l="l" r="r" t="t"/>
              <a:pathLst>
                <a:path extrusionOk="0" h="120000" w="120000">
                  <a:moveTo>
                    <a:pt x="94384" y="69952"/>
                  </a:moveTo>
                  <a:cubicBezTo>
                    <a:pt x="94384" y="55165"/>
                    <a:pt x="94384" y="55165"/>
                    <a:pt x="94384" y="55165"/>
                  </a:cubicBezTo>
                  <a:cubicBezTo>
                    <a:pt x="94384" y="47772"/>
                    <a:pt x="92076" y="42085"/>
                    <a:pt x="89307" y="42085"/>
                  </a:cubicBezTo>
                  <a:cubicBezTo>
                    <a:pt x="86307" y="42085"/>
                    <a:pt x="84000" y="47772"/>
                    <a:pt x="84000" y="55165"/>
                  </a:cubicBezTo>
                  <a:cubicBezTo>
                    <a:pt x="84000" y="73933"/>
                    <a:pt x="84000" y="73933"/>
                    <a:pt x="84000" y="73933"/>
                  </a:cubicBezTo>
                  <a:cubicBezTo>
                    <a:pt x="81000" y="75639"/>
                    <a:pt x="77538" y="77345"/>
                    <a:pt x="74076" y="79052"/>
                  </a:cubicBezTo>
                  <a:cubicBezTo>
                    <a:pt x="74076" y="12511"/>
                    <a:pt x="74076" y="12511"/>
                    <a:pt x="74076" y="12511"/>
                  </a:cubicBezTo>
                  <a:cubicBezTo>
                    <a:pt x="74076" y="5687"/>
                    <a:pt x="71769" y="0"/>
                    <a:pt x="68769" y="0"/>
                  </a:cubicBezTo>
                  <a:cubicBezTo>
                    <a:pt x="66000" y="0"/>
                    <a:pt x="63692" y="5687"/>
                    <a:pt x="63692" y="12511"/>
                  </a:cubicBezTo>
                  <a:cubicBezTo>
                    <a:pt x="63692" y="85308"/>
                    <a:pt x="63692" y="85308"/>
                    <a:pt x="63692" y="85308"/>
                  </a:cubicBezTo>
                  <a:cubicBezTo>
                    <a:pt x="63461" y="85308"/>
                    <a:pt x="63230" y="85308"/>
                    <a:pt x="62769" y="85876"/>
                  </a:cubicBezTo>
                  <a:cubicBezTo>
                    <a:pt x="59538" y="87582"/>
                    <a:pt x="56538" y="89289"/>
                    <a:pt x="53538" y="90995"/>
                  </a:cubicBezTo>
                  <a:cubicBezTo>
                    <a:pt x="53538" y="34691"/>
                    <a:pt x="53538" y="34691"/>
                    <a:pt x="53538" y="34691"/>
                  </a:cubicBezTo>
                  <a:cubicBezTo>
                    <a:pt x="53538" y="27867"/>
                    <a:pt x="51230" y="22180"/>
                    <a:pt x="48461" y="22180"/>
                  </a:cubicBezTo>
                  <a:cubicBezTo>
                    <a:pt x="45692" y="22180"/>
                    <a:pt x="43384" y="27867"/>
                    <a:pt x="43384" y="34691"/>
                  </a:cubicBezTo>
                  <a:cubicBezTo>
                    <a:pt x="43384" y="96682"/>
                    <a:pt x="43384" y="96682"/>
                    <a:pt x="43384" y="96682"/>
                  </a:cubicBezTo>
                  <a:cubicBezTo>
                    <a:pt x="39692" y="98388"/>
                    <a:pt x="36461" y="100094"/>
                    <a:pt x="33230" y="101232"/>
                  </a:cubicBezTo>
                  <a:cubicBezTo>
                    <a:pt x="33230" y="72227"/>
                    <a:pt x="33230" y="72227"/>
                    <a:pt x="33230" y="72227"/>
                  </a:cubicBezTo>
                  <a:cubicBezTo>
                    <a:pt x="33230" y="65402"/>
                    <a:pt x="30923" y="59715"/>
                    <a:pt x="28153" y="59715"/>
                  </a:cubicBezTo>
                  <a:cubicBezTo>
                    <a:pt x="25384" y="59715"/>
                    <a:pt x="23076" y="65402"/>
                    <a:pt x="23076" y="72227"/>
                  </a:cubicBezTo>
                  <a:cubicBezTo>
                    <a:pt x="23076" y="104644"/>
                    <a:pt x="23076" y="104644"/>
                    <a:pt x="23076" y="104644"/>
                  </a:cubicBezTo>
                  <a:cubicBezTo>
                    <a:pt x="11538" y="108056"/>
                    <a:pt x="4846" y="106919"/>
                    <a:pt x="4153" y="101800"/>
                  </a:cubicBezTo>
                  <a:cubicBezTo>
                    <a:pt x="2538" y="93270"/>
                    <a:pt x="13153" y="81327"/>
                    <a:pt x="16153" y="77345"/>
                  </a:cubicBezTo>
                  <a:cubicBezTo>
                    <a:pt x="16153" y="77345"/>
                    <a:pt x="16153" y="76777"/>
                    <a:pt x="16153" y="76777"/>
                  </a:cubicBezTo>
                  <a:cubicBezTo>
                    <a:pt x="16153" y="76777"/>
                    <a:pt x="15923" y="76777"/>
                    <a:pt x="15923" y="76777"/>
                  </a:cubicBezTo>
                  <a:cubicBezTo>
                    <a:pt x="12923" y="79620"/>
                    <a:pt x="0" y="92701"/>
                    <a:pt x="1615" y="104075"/>
                  </a:cubicBezTo>
                  <a:cubicBezTo>
                    <a:pt x="3230" y="116587"/>
                    <a:pt x="23076" y="120000"/>
                    <a:pt x="64384" y="94976"/>
                  </a:cubicBezTo>
                  <a:cubicBezTo>
                    <a:pt x="99000" y="73933"/>
                    <a:pt x="114923" y="69952"/>
                    <a:pt x="116538" y="77914"/>
                  </a:cubicBezTo>
                  <a:cubicBezTo>
                    <a:pt x="117692" y="84739"/>
                    <a:pt x="109153" y="97819"/>
                    <a:pt x="100846" y="106919"/>
                  </a:cubicBezTo>
                  <a:cubicBezTo>
                    <a:pt x="100615" y="107488"/>
                    <a:pt x="100615" y="108056"/>
                    <a:pt x="100615" y="108625"/>
                  </a:cubicBezTo>
                  <a:cubicBezTo>
                    <a:pt x="100846" y="109194"/>
                    <a:pt x="101076" y="109763"/>
                    <a:pt x="101307" y="109194"/>
                  </a:cubicBezTo>
                  <a:cubicBezTo>
                    <a:pt x="104307" y="106350"/>
                    <a:pt x="120000" y="89857"/>
                    <a:pt x="119307" y="76208"/>
                  </a:cubicBezTo>
                  <a:cubicBezTo>
                    <a:pt x="118615" y="67109"/>
                    <a:pt x="110307" y="64265"/>
                    <a:pt x="94384" y="6995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8" name="Google Shape;5898;p12"/>
            <p:cNvSpPr/>
            <p:nvPr/>
          </p:nvSpPr>
          <p:spPr>
            <a:xfrm>
              <a:off x="10786985" y="1955259"/>
              <a:ext cx="84138" cy="84138"/>
            </a:xfrm>
            <a:custGeom>
              <a:rect b="b" l="l" r="r" t="t"/>
              <a:pathLst>
                <a:path extrusionOk="0" h="120000" w="120000">
                  <a:moveTo>
                    <a:pt x="0" y="13636"/>
                  </a:moveTo>
                  <a:cubicBezTo>
                    <a:pt x="0" y="60000"/>
                    <a:pt x="0" y="60000"/>
                    <a:pt x="0" y="60000"/>
                  </a:cubicBezTo>
                  <a:cubicBezTo>
                    <a:pt x="0" y="92727"/>
                    <a:pt x="27272" y="120000"/>
                    <a:pt x="60000" y="120000"/>
                  </a:cubicBezTo>
                  <a:cubicBezTo>
                    <a:pt x="92727" y="120000"/>
                    <a:pt x="120000" y="92727"/>
                    <a:pt x="120000" y="60000"/>
                  </a:cubicBezTo>
                  <a:cubicBezTo>
                    <a:pt x="120000" y="0"/>
                    <a:pt x="120000" y="0"/>
                    <a:pt x="120000" y="0"/>
                  </a:cubicBezTo>
                  <a:cubicBezTo>
                    <a:pt x="76363" y="8181"/>
                    <a:pt x="35454" y="10909"/>
                    <a:pt x="0" y="13636"/>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9" name="Google Shape;5899;p12"/>
            <p:cNvSpPr/>
            <p:nvPr/>
          </p:nvSpPr>
          <p:spPr>
            <a:xfrm>
              <a:off x="10956847" y="1923509"/>
              <a:ext cx="84138" cy="177800"/>
            </a:xfrm>
            <a:custGeom>
              <a:rect b="b" l="l" r="r" t="t"/>
              <a:pathLst>
                <a:path extrusionOk="0" h="120000" w="120000">
                  <a:moveTo>
                    <a:pt x="0" y="11739"/>
                  </a:moveTo>
                  <a:cubicBezTo>
                    <a:pt x="0" y="91304"/>
                    <a:pt x="0" y="91304"/>
                    <a:pt x="0" y="91304"/>
                  </a:cubicBezTo>
                  <a:cubicBezTo>
                    <a:pt x="0" y="106956"/>
                    <a:pt x="27272" y="120000"/>
                    <a:pt x="60000" y="120000"/>
                  </a:cubicBezTo>
                  <a:cubicBezTo>
                    <a:pt x="92727" y="120000"/>
                    <a:pt x="120000" y="106956"/>
                    <a:pt x="120000" y="91304"/>
                  </a:cubicBezTo>
                  <a:cubicBezTo>
                    <a:pt x="120000" y="0"/>
                    <a:pt x="120000" y="0"/>
                    <a:pt x="120000" y="0"/>
                  </a:cubicBezTo>
                  <a:cubicBezTo>
                    <a:pt x="79090" y="5217"/>
                    <a:pt x="38181" y="9130"/>
                    <a:pt x="0" y="1173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00" name="Google Shape;5900;p12"/>
            <p:cNvSpPr/>
            <p:nvPr/>
          </p:nvSpPr>
          <p:spPr>
            <a:xfrm>
              <a:off x="11126710" y="1885409"/>
              <a:ext cx="87313" cy="144463"/>
            </a:xfrm>
            <a:custGeom>
              <a:rect b="b" l="l" r="r" t="t"/>
              <a:pathLst>
                <a:path extrusionOk="0" h="120000" w="120000">
                  <a:moveTo>
                    <a:pt x="8000" y="16000"/>
                  </a:moveTo>
                  <a:cubicBezTo>
                    <a:pt x="5333" y="16000"/>
                    <a:pt x="2666" y="16000"/>
                    <a:pt x="0" y="16000"/>
                  </a:cubicBezTo>
                  <a:cubicBezTo>
                    <a:pt x="0" y="84800"/>
                    <a:pt x="0" y="84800"/>
                    <a:pt x="0" y="84800"/>
                  </a:cubicBezTo>
                  <a:cubicBezTo>
                    <a:pt x="0" y="104000"/>
                    <a:pt x="26666" y="120000"/>
                    <a:pt x="58666" y="120000"/>
                  </a:cubicBezTo>
                  <a:cubicBezTo>
                    <a:pt x="93333" y="120000"/>
                    <a:pt x="120000" y="104000"/>
                    <a:pt x="120000" y="84800"/>
                  </a:cubicBezTo>
                  <a:cubicBezTo>
                    <a:pt x="120000" y="0"/>
                    <a:pt x="120000" y="0"/>
                    <a:pt x="120000" y="0"/>
                  </a:cubicBezTo>
                  <a:cubicBezTo>
                    <a:pt x="85333" y="4800"/>
                    <a:pt x="48000" y="9600"/>
                    <a:pt x="8000" y="1600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01" name="Google Shape;5901;p12"/>
            <p:cNvSpPr/>
            <p:nvPr/>
          </p:nvSpPr>
          <p:spPr>
            <a:xfrm>
              <a:off x="11296572" y="1848897"/>
              <a:ext cx="87313" cy="109538"/>
            </a:xfrm>
            <a:custGeom>
              <a:rect b="b" l="l" r="r" t="t"/>
              <a:pathLst>
                <a:path extrusionOk="0" h="120000" w="120000">
                  <a:moveTo>
                    <a:pt x="0" y="18947"/>
                  </a:moveTo>
                  <a:cubicBezTo>
                    <a:pt x="0" y="73684"/>
                    <a:pt x="0" y="73684"/>
                    <a:pt x="0" y="73684"/>
                  </a:cubicBezTo>
                  <a:cubicBezTo>
                    <a:pt x="0" y="98947"/>
                    <a:pt x="26666" y="119999"/>
                    <a:pt x="61333" y="119999"/>
                  </a:cubicBezTo>
                  <a:cubicBezTo>
                    <a:pt x="93333" y="119999"/>
                    <a:pt x="120000" y="98947"/>
                    <a:pt x="120000" y="73684"/>
                  </a:cubicBezTo>
                  <a:cubicBezTo>
                    <a:pt x="120000" y="0"/>
                    <a:pt x="120000" y="0"/>
                    <a:pt x="120000" y="0"/>
                  </a:cubicBezTo>
                  <a:cubicBezTo>
                    <a:pt x="85333" y="6315"/>
                    <a:pt x="45333" y="12631"/>
                    <a:pt x="0" y="1894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902" name="Google Shape;5902;p12"/>
          <p:cNvSpPr txBox="1"/>
          <p:nvPr>
            <p:ph idx="1" type="body"/>
          </p:nvPr>
        </p:nvSpPr>
        <p:spPr>
          <a:xfrm>
            <a:off x="495300" y="2016192"/>
            <a:ext cx="11201400" cy="546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000"/>
              <a:buFont typeface="Arial"/>
              <a:buNone/>
              <a:defRPr b="1" i="0" sz="20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accent2"/>
              </a:buClr>
              <a:buSzPts val="2000"/>
              <a:buFont typeface="Calibri"/>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accent2"/>
              </a:buClr>
              <a:buSzPts val="1800"/>
              <a:buFont typeface="Noto Sans Symbols"/>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accent2"/>
              </a:buClr>
              <a:buSzPts val="1600"/>
              <a:buFont typeface="Courier New"/>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accent2"/>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Deloverskrift" type="secHead">
  <p:cSld name="SECTION_HEADER">
    <p:spTree>
      <p:nvGrpSpPr>
        <p:cNvPr id="5903" name="Shape 5903"/>
        <p:cNvGrpSpPr/>
        <p:nvPr/>
      </p:nvGrpSpPr>
      <p:grpSpPr>
        <a:xfrm>
          <a:off x="0" y="0"/>
          <a:ext cx="0" cy="0"/>
          <a:chOff x="0" y="0"/>
          <a:chExt cx="0" cy="0"/>
        </a:xfrm>
      </p:grpSpPr>
      <p:sp>
        <p:nvSpPr>
          <p:cNvPr id="5904" name="Google Shape;5904;p13"/>
          <p:cNvSpPr/>
          <p:nvPr/>
        </p:nvSpPr>
        <p:spPr>
          <a:xfrm rot="10800000">
            <a:off x="-4742" y="-1"/>
            <a:ext cx="12196740" cy="6865717"/>
          </a:xfrm>
          <a:prstGeom prst="rect">
            <a:avLst/>
          </a:prstGeom>
          <a:gradFill>
            <a:gsLst>
              <a:gs pos="0">
                <a:srgbClr val="4592B2">
                  <a:alpha val="18823"/>
                </a:srgbClr>
              </a:gs>
              <a:gs pos="78000">
                <a:schemeClr val="accent1"/>
              </a:gs>
              <a:gs pos="100000">
                <a:schemeClr val="accen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05" name="Google Shape;5905;p13"/>
          <p:cNvSpPr txBox="1"/>
          <p:nvPr>
            <p:ph type="title"/>
          </p:nvPr>
        </p:nvSpPr>
        <p:spPr>
          <a:xfrm>
            <a:off x="495300" y="789818"/>
            <a:ext cx="10852150" cy="1176605"/>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rgbClr val="6CC8FF"/>
              </a:buClr>
              <a:buSzPts val="3200"/>
              <a:buFont typeface="Calibri"/>
              <a:buNone/>
              <a:defRPr b="0" i="0" sz="3200" u="none" cap="none" strike="noStrike">
                <a:solidFill>
                  <a:srgbClr val="6CC8FF"/>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906" name="Google Shape;5906;p13"/>
          <p:cNvSpPr txBox="1"/>
          <p:nvPr>
            <p:ph idx="1" type="body"/>
          </p:nvPr>
        </p:nvSpPr>
        <p:spPr>
          <a:xfrm>
            <a:off x="495300" y="2016192"/>
            <a:ext cx="11201400" cy="546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000"/>
              <a:buFont typeface="Arial"/>
              <a:buNone/>
              <a:defRPr b="1" i="0" sz="20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accent2"/>
              </a:buClr>
              <a:buSzPts val="2000"/>
              <a:buFont typeface="Calibri"/>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accent2"/>
              </a:buClr>
              <a:buSzPts val="1800"/>
              <a:buFont typeface="Noto Sans Symbols"/>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accent2"/>
              </a:buClr>
              <a:buSzPts val="1600"/>
              <a:buFont typeface="Courier New"/>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accent2"/>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grpSp>
        <p:nvGrpSpPr>
          <p:cNvPr id="5907" name="Google Shape;5907;p13"/>
          <p:cNvGrpSpPr/>
          <p:nvPr/>
        </p:nvGrpSpPr>
        <p:grpSpPr>
          <a:xfrm>
            <a:off x="-2221508" y="4258852"/>
            <a:ext cx="10380062" cy="3551532"/>
            <a:chOff x="-2221508" y="4258852"/>
            <a:chExt cx="10380062" cy="3551532"/>
          </a:xfrm>
        </p:grpSpPr>
        <p:grpSp>
          <p:nvGrpSpPr>
            <p:cNvPr id="5908" name="Google Shape;5908;p13"/>
            <p:cNvGrpSpPr/>
            <p:nvPr/>
          </p:nvGrpSpPr>
          <p:grpSpPr>
            <a:xfrm>
              <a:off x="-2221508" y="4278398"/>
              <a:ext cx="8523115" cy="3102749"/>
              <a:chOff x="3198" y="1063"/>
              <a:chExt cx="3736" cy="1330"/>
            </a:xfrm>
          </p:grpSpPr>
          <p:grpSp>
            <p:nvGrpSpPr>
              <p:cNvPr id="5909" name="Google Shape;5909;p13"/>
              <p:cNvGrpSpPr/>
              <p:nvPr/>
            </p:nvGrpSpPr>
            <p:grpSpPr>
              <a:xfrm>
                <a:off x="3198" y="1063"/>
                <a:ext cx="3736" cy="1330"/>
                <a:chOff x="3198" y="1063"/>
                <a:chExt cx="3736" cy="1330"/>
              </a:xfrm>
            </p:grpSpPr>
            <p:sp>
              <p:nvSpPr>
                <p:cNvPr id="5910" name="Google Shape;5910;p13"/>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11" name="Google Shape;5911;p13"/>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12" name="Google Shape;5912;p13"/>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13" name="Google Shape;5913;p13"/>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14" name="Google Shape;5914;p13"/>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15" name="Google Shape;5915;p13"/>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16" name="Google Shape;5916;p13"/>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17" name="Google Shape;5917;p13"/>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18" name="Google Shape;5918;p13"/>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19" name="Google Shape;5919;p13"/>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20" name="Google Shape;5920;p13"/>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21" name="Google Shape;5921;p13"/>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22" name="Google Shape;5922;p13"/>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23" name="Google Shape;5923;p13"/>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24" name="Google Shape;5924;p13"/>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25" name="Google Shape;5925;p13"/>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26" name="Google Shape;5926;p13"/>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27" name="Google Shape;5927;p13"/>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28" name="Google Shape;5928;p13"/>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29" name="Google Shape;5929;p13"/>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30" name="Google Shape;5930;p13"/>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31" name="Google Shape;5931;p13"/>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32" name="Google Shape;5932;p13"/>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33" name="Google Shape;5933;p13"/>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34" name="Google Shape;5934;p13"/>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35" name="Google Shape;5935;p13"/>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36" name="Google Shape;5936;p13"/>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37" name="Google Shape;5937;p13"/>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38" name="Google Shape;5938;p13"/>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39" name="Google Shape;5939;p13"/>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40" name="Google Shape;5940;p13"/>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41" name="Google Shape;5941;p13"/>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42" name="Google Shape;5942;p13"/>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43" name="Google Shape;5943;p13"/>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44" name="Google Shape;5944;p13"/>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45" name="Google Shape;5945;p13"/>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46" name="Google Shape;5946;p13"/>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47" name="Google Shape;5947;p13"/>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48" name="Google Shape;5948;p13"/>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49" name="Google Shape;5949;p13"/>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0" name="Google Shape;5950;p13"/>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1" name="Google Shape;5951;p13"/>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2" name="Google Shape;5952;p13"/>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3" name="Google Shape;5953;p13"/>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4" name="Google Shape;5954;p13"/>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5" name="Google Shape;5955;p13"/>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6" name="Google Shape;5956;p13"/>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7" name="Google Shape;5957;p13"/>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8" name="Google Shape;5958;p13"/>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9" name="Google Shape;5959;p13"/>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60" name="Google Shape;5960;p13"/>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61" name="Google Shape;5961;p13"/>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62" name="Google Shape;5962;p13"/>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63" name="Google Shape;5963;p13"/>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64" name="Google Shape;5964;p13"/>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65" name="Google Shape;5965;p13"/>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66" name="Google Shape;5966;p13"/>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67" name="Google Shape;5967;p13"/>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68" name="Google Shape;5968;p13"/>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69" name="Google Shape;5969;p13"/>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0" name="Google Shape;5970;p13"/>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1" name="Google Shape;5971;p13"/>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2" name="Google Shape;5972;p13"/>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3" name="Google Shape;5973;p13"/>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4" name="Google Shape;5974;p13"/>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5" name="Google Shape;5975;p13"/>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6" name="Google Shape;5976;p13"/>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7" name="Google Shape;5977;p13"/>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8" name="Google Shape;5978;p13"/>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9" name="Google Shape;5979;p13"/>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80" name="Google Shape;5980;p13"/>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81" name="Google Shape;5981;p13"/>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82" name="Google Shape;5982;p13"/>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83" name="Google Shape;5983;p13"/>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84" name="Google Shape;5984;p13"/>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85" name="Google Shape;5985;p13"/>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86" name="Google Shape;5986;p13"/>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87" name="Google Shape;5987;p13"/>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88" name="Google Shape;5988;p13"/>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89" name="Google Shape;5989;p13"/>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0" name="Google Shape;5990;p13"/>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1" name="Google Shape;5991;p13"/>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2" name="Google Shape;5992;p13"/>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3" name="Google Shape;5993;p13"/>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4" name="Google Shape;5994;p13"/>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5" name="Google Shape;5995;p13"/>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6" name="Google Shape;5996;p13"/>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7" name="Google Shape;5997;p13"/>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8" name="Google Shape;5998;p13"/>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9" name="Google Shape;5999;p13"/>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0" name="Google Shape;6000;p13"/>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1" name="Google Shape;6001;p13"/>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2" name="Google Shape;6002;p13"/>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3" name="Google Shape;6003;p13"/>
                <p:cNvSpPr/>
                <p:nvPr/>
              </p:nvSpPr>
              <p:spPr>
                <a:xfrm>
                  <a:off x="3198" y="144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4" name="Google Shape;6004;p13"/>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5" name="Google Shape;6005;p13"/>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6" name="Google Shape;6006;p13"/>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7" name="Google Shape;6007;p13"/>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8" name="Google Shape;6008;p13"/>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9" name="Google Shape;6009;p13"/>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0" name="Google Shape;6010;p13"/>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1" name="Google Shape;6011;p13"/>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2" name="Google Shape;6012;p13"/>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3" name="Google Shape;6013;p13"/>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4" name="Google Shape;6014;p13"/>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5" name="Google Shape;6015;p13"/>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6" name="Google Shape;6016;p13"/>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7" name="Google Shape;6017;p13"/>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8" name="Google Shape;6018;p13"/>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9" name="Google Shape;6019;p13"/>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0" name="Google Shape;6020;p13"/>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1" name="Google Shape;6021;p13"/>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2" name="Google Shape;6022;p13"/>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3" name="Google Shape;6023;p13"/>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4" name="Google Shape;6024;p13"/>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5" name="Google Shape;6025;p13"/>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6" name="Google Shape;6026;p13"/>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7" name="Google Shape;6027;p13"/>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8" name="Google Shape;6028;p13"/>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9" name="Google Shape;6029;p13"/>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30" name="Google Shape;6030;p13"/>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31" name="Google Shape;6031;p13"/>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32" name="Google Shape;6032;p13"/>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33" name="Google Shape;6033;p13"/>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34" name="Google Shape;6034;p13"/>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35" name="Google Shape;6035;p13"/>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36" name="Google Shape;6036;p13"/>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37" name="Google Shape;6037;p13"/>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38" name="Google Shape;6038;p13"/>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39" name="Google Shape;6039;p13"/>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0" name="Google Shape;6040;p13"/>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1" name="Google Shape;6041;p13"/>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2" name="Google Shape;6042;p13"/>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3" name="Google Shape;6043;p13"/>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4" name="Google Shape;6044;p13"/>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5" name="Google Shape;6045;p13"/>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6" name="Google Shape;6046;p13"/>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7" name="Google Shape;6047;p13"/>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8" name="Google Shape;6048;p13"/>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9" name="Google Shape;6049;p13"/>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50" name="Google Shape;6050;p13"/>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51" name="Google Shape;6051;p13"/>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52" name="Google Shape;6052;p13"/>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53" name="Google Shape;6053;p13"/>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54" name="Google Shape;6054;p13"/>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55" name="Google Shape;6055;p13"/>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56" name="Google Shape;6056;p13"/>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57" name="Google Shape;6057;p13"/>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58" name="Google Shape;6058;p13"/>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59" name="Google Shape;6059;p13"/>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60" name="Google Shape;6060;p13"/>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61" name="Google Shape;6061;p13"/>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62" name="Google Shape;6062;p13"/>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63" name="Google Shape;6063;p13"/>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64" name="Google Shape;6064;p13"/>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65" name="Google Shape;6065;p13"/>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66" name="Google Shape;6066;p13"/>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67" name="Google Shape;6067;p13"/>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68" name="Google Shape;6068;p13"/>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69" name="Google Shape;6069;p13"/>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70" name="Google Shape;6070;p13"/>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71" name="Google Shape;6071;p13"/>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72" name="Google Shape;6072;p13"/>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73" name="Google Shape;6073;p13"/>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74" name="Google Shape;6074;p13"/>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75" name="Google Shape;6075;p13"/>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76" name="Google Shape;6076;p13"/>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77" name="Google Shape;6077;p13"/>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78" name="Google Shape;6078;p13"/>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79" name="Google Shape;6079;p13"/>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80" name="Google Shape;6080;p13"/>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81" name="Google Shape;6081;p13"/>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82" name="Google Shape;6082;p13"/>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83" name="Google Shape;6083;p13"/>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84" name="Google Shape;6084;p13"/>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85" name="Google Shape;6085;p13"/>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86" name="Google Shape;6086;p13"/>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87" name="Google Shape;6087;p13"/>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88" name="Google Shape;6088;p13"/>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89" name="Google Shape;6089;p13"/>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90" name="Google Shape;6090;p13"/>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91" name="Google Shape;6091;p13"/>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92" name="Google Shape;6092;p13"/>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93" name="Google Shape;6093;p13"/>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94" name="Google Shape;6094;p13"/>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95" name="Google Shape;6095;p13"/>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96" name="Google Shape;6096;p13"/>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97" name="Google Shape;6097;p13"/>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98" name="Google Shape;6098;p13"/>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99" name="Google Shape;6099;p13"/>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00" name="Google Shape;6100;p13"/>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01" name="Google Shape;6101;p13"/>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02" name="Google Shape;6102;p13"/>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03" name="Google Shape;6103;p13"/>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04" name="Google Shape;6104;p13"/>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05" name="Google Shape;6105;p13"/>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06" name="Google Shape;6106;p13"/>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07" name="Google Shape;6107;p13"/>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08" name="Google Shape;6108;p13"/>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09" name="Google Shape;6109;p13"/>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110" name="Google Shape;6110;p13"/>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11" name="Google Shape;6111;p13"/>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12" name="Google Shape;6112;p13"/>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13" name="Google Shape;6113;p13"/>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14" name="Google Shape;6114;p13"/>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15" name="Google Shape;6115;p13"/>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16" name="Google Shape;6116;p13"/>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17" name="Google Shape;6117;p13"/>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18" name="Google Shape;6118;p13"/>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19" name="Google Shape;6119;p13"/>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20" name="Google Shape;6120;p13"/>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21" name="Google Shape;6121;p13"/>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22" name="Google Shape;6122;p13"/>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23" name="Google Shape;6123;p13"/>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24" name="Google Shape;6124;p13"/>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25" name="Google Shape;6125;p13"/>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26" name="Google Shape;6126;p13"/>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27" name="Google Shape;6127;p13"/>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28" name="Google Shape;6128;p13"/>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29" name="Google Shape;6129;p13"/>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30" name="Google Shape;6130;p13"/>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31" name="Google Shape;6131;p13"/>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32" name="Google Shape;6132;p13"/>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33" name="Google Shape;6133;p13"/>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34" name="Google Shape;6134;p13"/>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35" name="Google Shape;6135;p13"/>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36" name="Google Shape;6136;p13"/>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37" name="Google Shape;6137;p13"/>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38" name="Google Shape;6138;p13"/>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39" name="Google Shape;6139;p13"/>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40" name="Google Shape;6140;p13"/>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41" name="Google Shape;6141;p13"/>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42" name="Google Shape;6142;p13"/>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43" name="Google Shape;6143;p13"/>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44" name="Google Shape;6144;p13"/>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45" name="Google Shape;6145;p13"/>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46" name="Google Shape;6146;p13"/>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47" name="Google Shape;6147;p13"/>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48" name="Google Shape;6148;p13"/>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49" name="Google Shape;6149;p13"/>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50" name="Google Shape;6150;p13"/>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51" name="Google Shape;6151;p13"/>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52" name="Google Shape;6152;p13"/>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53" name="Google Shape;6153;p13"/>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154" name="Google Shape;6154;p13"/>
            <p:cNvGrpSpPr/>
            <p:nvPr/>
          </p:nvGrpSpPr>
          <p:grpSpPr>
            <a:xfrm rot="10800000">
              <a:off x="-398214" y="4675699"/>
              <a:ext cx="8523115" cy="3102749"/>
              <a:chOff x="3198" y="1063"/>
              <a:chExt cx="3736" cy="1330"/>
            </a:xfrm>
          </p:grpSpPr>
          <p:grpSp>
            <p:nvGrpSpPr>
              <p:cNvPr id="6155" name="Google Shape;6155;p13"/>
              <p:cNvGrpSpPr/>
              <p:nvPr/>
            </p:nvGrpSpPr>
            <p:grpSpPr>
              <a:xfrm>
                <a:off x="3198" y="1063"/>
                <a:ext cx="3736" cy="1330"/>
                <a:chOff x="3198" y="1063"/>
                <a:chExt cx="3736" cy="1330"/>
              </a:xfrm>
            </p:grpSpPr>
            <p:sp>
              <p:nvSpPr>
                <p:cNvPr id="6156" name="Google Shape;6156;p13"/>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57" name="Google Shape;6157;p13"/>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58" name="Google Shape;6158;p13"/>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59" name="Google Shape;6159;p13"/>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60" name="Google Shape;6160;p13"/>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61" name="Google Shape;6161;p13"/>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62" name="Google Shape;6162;p13"/>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63" name="Google Shape;6163;p13"/>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64" name="Google Shape;6164;p13"/>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65" name="Google Shape;6165;p13"/>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66" name="Google Shape;6166;p13"/>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67" name="Google Shape;6167;p13"/>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68" name="Google Shape;6168;p13"/>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69" name="Google Shape;6169;p13"/>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70" name="Google Shape;6170;p13"/>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71" name="Google Shape;6171;p13"/>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72" name="Google Shape;6172;p13"/>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73" name="Google Shape;6173;p13"/>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74" name="Google Shape;6174;p13"/>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75" name="Google Shape;6175;p13"/>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76" name="Google Shape;6176;p13"/>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77" name="Google Shape;6177;p13"/>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78" name="Google Shape;6178;p13"/>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79" name="Google Shape;6179;p13"/>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0" name="Google Shape;6180;p13"/>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1" name="Google Shape;6181;p13"/>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2" name="Google Shape;6182;p13"/>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3" name="Google Shape;6183;p13"/>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4" name="Google Shape;6184;p13"/>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5" name="Google Shape;6185;p13"/>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6" name="Google Shape;6186;p13"/>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7" name="Google Shape;6187;p13"/>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8" name="Google Shape;6188;p13"/>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9" name="Google Shape;6189;p13"/>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0" name="Google Shape;6190;p13"/>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1" name="Google Shape;6191;p13"/>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2" name="Google Shape;6192;p13"/>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3" name="Google Shape;6193;p13"/>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4" name="Google Shape;6194;p13"/>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5" name="Google Shape;6195;p13"/>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6" name="Google Shape;6196;p13"/>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7" name="Google Shape;6197;p13"/>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8" name="Google Shape;6198;p13"/>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9" name="Google Shape;6199;p13"/>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00" name="Google Shape;6200;p13"/>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01" name="Google Shape;6201;p13"/>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02" name="Google Shape;6202;p13"/>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03" name="Google Shape;6203;p13"/>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04" name="Google Shape;6204;p13"/>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05" name="Google Shape;6205;p13"/>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06" name="Google Shape;6206;p13"/>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07" name="Google Shape;6207;p13"/>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08" name="Google Shape;6208;p13"/>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09" name="Google Shape;6209;p13"/>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0" name="Google Shape;6210;p13"/>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1" name="Google Shape;6211;p13"/>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2" name="Google Shape;6212;p13"/>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3" name="Google Shape;6213;p13"/>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4" name="Google Shape;6214;p13"/>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5" name="Google Shape;6215;p13"/>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6" name="Google Shape;6216;p13"/>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7" name="Google Shape;6217;p13"/>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8" name="Google Shape;6218;p13"/>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9" name="Google Shape;6219;p13"/>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20" name="Google Shape;6220;p13"/>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21" name="Google Shape;6221;p13"/>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22" name="Google Shape;6222;p13"/>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23" name="Google Shape;6223;p13"/>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24" name="Google Shape;6224;p13"/>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25" name="Google Shape;6225;p13"/>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26" name="Google Shape;6226;p13"/>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27" name="Google Shape;6227;p13"/>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28" name="Google Shape;6228;p13"/>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29" name="Google Shape;6229;p13"/>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30" name="Google Shape;6230;p13"/>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31" name="Google Shape;6231;p13"/>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32" name="Google Shape;6232;p13"/>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33" name="Google Shape;6233;p13"/>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34" name="Google Shape;6234;p13"/>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35" name="Google Shape;6235;p13"/>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36" name="Google Shape;6236;p13"/>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37" name="Google Shape;6237;p13"/>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38" name="Google Shape;6238;p13"/>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39" name="Google Shape;6239;p13"/>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0" name="Google Shape;6240;p13"/>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1" name="Google Shape;6241;p13"/>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2" name="Google Shape;6242;p13"/>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3" name="Google Shape;6243;p13"/>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4" name="Google Shape;6244;p13"/>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5" name="Google Shape;6245;p13"/>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6" name="Google Shape;6246;p13"/>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7" name="Google Shape;6247;p13"/>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8" name="Google Shape;6248;p13"/>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9" name="Google Shape;6249;p13"/>
                <p:cNvSpPr/>
                <p:nvPr/>
              </p:nvSpPr>
              <p:spPr>
                <a:xfrm>
                  <a:off x="3198" y="144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50" name="Google Shape;6250;p13"/>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51" name="Google Shape;6251;p13"/>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52" name="Google Shape;6252;p13"/>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53" name="Google Shape;6253;p13"/>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54" name="Google Shape;6254;p13"/>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55" name="Google Shape;6255;p13"/>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56" name="Google Shape;6256;p13"/>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57" name="Google Shape;6257;p13"/>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58" name="Google Shape;6258;p13"/>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59" name="Google Shape;6259;p13"/>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0" name="Google Shape;6260;p13"/>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1" name="Google Shape;6261;p13"/>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2" name="Google Shape;6262;p13"/>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3" name="Google Shape;6263;p13"/>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4" name="Google Shape;6264;p13"/>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5" name="Google Shape;6265;p13"/>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6" name="Google Shape;6266;p13"/>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7" name="Google Shape;6267;p13"/>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8" name="Google Shape;6268;p13"/>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9" name="Google Shape;6269;p13"/>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0" name="Google Shape;6270;p13"/>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1" name="Google Shape;6271;p13"/>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2" name="Google Shape;6272;p13"/>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3" name="Google Shape;6273;p13"/>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4" name="Google Shape;6274;p13"/>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5" name="Google Shape;6275;p13"/>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6" name="Google Shape;6276;p13"/>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7" name="Google Shape;6277;p13"/>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8" name="Google Shape;6278;p13"/>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9" name="Google Shape;6279;p13"/>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0" name="Google Shape;6280;p13"/>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1" name="Google Shape;6281;p13"/>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2" name="Google Shape;6282;p13"/>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3" name="Google Shape;6283;p13"/>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4" name="Google Shape;6284;p13"/>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5" name="Google Shape;6285;p13"/>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6" name="Google Shape;6286;p13"/>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7" name="Google Shape;6287;p13"/>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8" name="Google Shape;6288;p13"/>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9" name="Google Shape;6289;p13"/>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0" name="Google Shape;6290;p13"/>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1" name="Google Shape;6291;p13"/>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2" name="Google Shape;6292;p13"/>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3" name="Google Shape;6293;p13"/>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4" name="Google Shape;6294;p13"/>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5" name="Google Shape;6295;p13"/>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6" name="Google Shape;6296;p13"/>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7" name="Google Shape;6297;p13"/>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8" name="Google Shape;6298;p13"/>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9" name="Google Shape;6299;p13"/>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0" name="Google Shape;6300;p13"/>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1" name="Google Shape;6301;p13"/>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2" name="Google Shape;6302;p13"/>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3" name="Google Shape;6303;p13"/>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4" name="Google Shape;6304;p13"/>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5" name="Google Shape;6305;p13"/>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6" name="Google Shape;6306;p13"/>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7" name="Google Shape;6307;p13"/>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8" name="Google Shape;6308;p13"/>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9" name="Google Shape;6309;p13"/>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0" name="Google Shape;6310;p13"/>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1" name="Google Shape;6311;p13"/>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2" name="Google Shape;6312;p13"/>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3" name="Google Shape;6313;p13"/>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4" name="Google Shape;6314;p13"/>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5" name="Google Shape;6315;p13"/>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6" name="Google Shape;6316;p13"/>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7" name="Google Shape;6317;p13"/>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8" name="Google Shape;6318;p13"/>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9" name="Google Shape;6319;p13"/>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0" name="Google Shape;6320;p13"/>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1" name="Google Shape;6321;p13"/>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2" name="Google Shape;6322;p13"/>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3" name="Google Shape;6323;p13"/>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4" name="Google Shape;6324;p13"/>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5" name="Google Shape;6325;p13"/>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6" name="Google Shape;6326;p13"/>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7" name="Google Shape;6327;p13"/>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8" name="Google Shape;6328;p13"/>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9" name="Google Shape;6329;p13"/>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0" name="Google Shape;6330;p13"/>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1" name="Google Shape;6331;p13"/>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2" name="Google Shape;6332;p13"/>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3" name="Google Shape;6333;p13"/>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4" name="Google Shape;6334;p13"/>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5" name="Google Shape;6335;p13"/>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6" name="Google Shape;6336;p13"/>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7" name="Google Shape;6337;p13"/>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8" name="Google Shape;6338;p13"/>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9" name="Google Shape;6339;p13"/>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0" name="Google Shape;6340;p13"/>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1" name="Google Shape;6341;p13"/>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2" name="Google Shape;6342;p13"/>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3" name="Google Shape;6343;p13"/>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4" name="Google Shape;6344;p13"/>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5" name="Google Shape;6345;p13"/>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6" name="Google Shape;6346;p13"/>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7" name="Google Shape;6347;p13"/>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8" name="Google Shape;6348;p13"/>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9" name="Google Shape;6349;p13"/>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50" name="Google Shape;6350;p13"/>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51" name="Google Shape;6351;p13"/>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52" name="Google Shape;6352;p13"/>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53" name="Google Shape;6353;p13"/>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54" name="Google Shape;6354;p13"/>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55" name="Google Shape;6355;p13"/>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56" name="Google Shape;6356;p13"/>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57" name="Google Shape;6357;p13"/>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58" name="Google Shape;6358;p13"/>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59" name="Google Shape;6359;p13"/>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60" name="Google Shape;6360;p13"/>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61" name="Google Shape;6361;p13"/>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62" name="Google Shape;6362;p13"/>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63" name="Google Shape;6363;p13"/>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64" name="Google Shape;6364;p13"/>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65" name="Google Shape;6365;p13"/>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66" name="Google Shape;6366;p13"/>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67" name="Google Shape;6367;p13"/>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68" name="Google Shape;6368;p13"/>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69" name="Google Shape;6369;p13"/>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0" name="Google Shape;6370;p13"/>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1" name="Google Shape;6371;p13"/>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2" name="Google Shape;6372;p13"/>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3" name="Google Shape;6373;p13"/>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4" name="Google Shape;6374;p13"/>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5" name="Google Shape;6375;p13"/>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6" name="Google Shape;6376;p13"/>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7" name="Google Shape;6377;p13"/>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8" name="Google Shape;6378;p13"/>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9" name="Google Shape;6379;p13"/>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80" name="Google Shape;6380;p13"/>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81" name="Google Shape;6381;p13"/>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82" name="Google Shape;6382;p13"/>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83" name="Google Shape;6383;p13"/>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84" name="Google Shape;6384;p13"/>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85" name="Google Shape;6385;p13"/>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86" name="Google Shape;6386;p13"/>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87" name="Google Shape;6387;p13"/>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88" name="Google Shape;6388;p13"/>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89" name="Google Shape;6389;p13"/>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90" name="Google Shape;6390;p13"/>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91" name="Google Shape;6391;p13"/>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92" name="Google Shape;6392;p13"/>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93" name="Google Shape;6393;p13"/>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94" name="Google Shape;6394;p13"/>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95" name="Google Shape;6395;p13"/>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96" name="Google Shape;6396;p13"/>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97" name="Google Shape;6397;p13"/>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98" name="Google Shape;6398;p13"/>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99" name="Google Shape;6399;p13"/>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400" name="Google Shape;6400;p13"/>
            <p:cNvGrpSpPr/>
            <p:nvPr/>
          </p:nvGrpSpPr>
          <p:grpSpPr>
            <a:xfrm>
              <a:off x="-114771" y="4258852"/>
              <a:ext cx="8273325" cy="3551532"/>
              <a:chOff x="-114771" y="4258852"/>
              <a:chExt cx="8273325" cy="3551532"/>
            </a:xfrm>
          </p:grpSpPr>
          <p:sp>
            <p:nvSpPr>
              <p:cNvPr id="6401" name="Google Shape;6401;p13"/>
              <p:cNvSpPr/>
              <p:nvPr/>
            </p:nvSpPr>
            <p:spPr>
              <a:xfrm>
                <a:off x="6728714" y="5275821"/>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2" name="Google Shape;6402;p13"/>
              <p:cNvSpPr/>
              <p:nvPr/>
            </p:nvSpPr>
            <p:spPr>
              <a:xfrm>
                <a:off x="5807952" y="5849039"/>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3" name="Google Shape;6403;p13"/>
              <p:cNvSpPr/>
              <p:nvPr/>
            </p:nvSpPr>
            <p:spPr>
              <a:xfrm>
                <a:off x="3604379" y="5205175"/>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4" name="Google Shape;6404;p13"/>
              <p:cNvSpPr/>
              <p:nvPr/>
            </p:nvSpPr>
            <p:spPr>
              <a:xfrm>
                <a:off x="1774550" y="4751828"/>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5" name="Google Shape;6405;p13"/>
              <p:cNvSpPr/>
              <p:nvPr/>
            </p:nvSpPr>
            <p:spPr>
              <a:xfrm>
                <a:off x="1541569" y="6099506"/>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6" name="Google Shape;6406;p13"/>
              <p:cNvSpPr/>
              <p:nvPr/>
            </p:nvSpPr>
            <p:spPr>
              <a:xfrm>
                <a:off x="-114771" y="7149454"/>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7" name="Google Shape;6407;p13"/>
              <p:cNvSpPr/>
              <p:nvPr/>
            </p:nvSpPr>
            <p:spPr>
              <a:xfrm>
                <a:off x="831258" y="7695188"/>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8" name="Google Shape;6408;p13"/>
              <p:cNvSpPr/>
              <p:nvPr/>
            </p:nvSpPr>
            <p:spPr>
              <a:xfrm>
                <a:off x="2037851" y="722944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9" name="Google Shape;6409;p13"/>
              <p:cNvSpPr/>
              <p:nvPr/>
            </p:nvSpPr>
            <p:spPr>
              <a:xfrm>
                <a:off x="2440619" y="6342125"/>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0" name="Google Shape;6410;p13"/>
              <p:cNvSpPr/>
              <p:nvPr/>
            </p:nvSpPr>
            <p:spPr>
              <a:xfrm>
                <a:off x="3354945" y="5602598"/>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1" name="Google Shape;6411;p13"/>
              <p:cNvSpPr/>
              <p:nvPr/>
            </p:nvSpPr>
            <p:spPr>
              <a:xfrm>
                <a:off x="638803" y="548954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2" name="Google Shape;6412;p13"/>
              <p:cNvSpPr/>
              <p:nvPr/>
            </p:nvSpPr>
            <p:spPr>
              <a:xfrm>
                <a:off x="-56010" y="5517535"/>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3" name="Google Shape;6413;p13"/>
              <p:cNvSpPr/>
              <p:nvPr/>
            </p:nvSpPr>
            <p:spPr>
              <a:xfrm>
                <a:off x="3675045" y="5890712"/>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4" name="Google Shape;6414;p13"/>
              <p:cNvSpPr/>
              <p:nvPr/>
            </p:nvSpPr>
            <p:spPr>
              <a:xfrm>
                <a:off x="4929215" y="5442119"/>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5" name="Google Shape;6415;p13"/>
              <p:cNvSpPr/>
              <p:nvPr/>
            </p:nvSpPr>
            <p:spPr>
              <a:xfrm>
                <a:off x="6408464" y="6673851"/>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6" name="Google Shape;6416;p13"/>
              <p:cNvSpPr/>
              <p:nvPr/>
            </p:nvSpPr>
            <p:spPr>
              <a:xfrm>
                <a:off x="4648835" y="7057017"/>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7" name="Google Shape;6417;p13"/>
              <p:cNvSpPr/>
              <p:nvPr/>
            </p:nvSpPr>
            <p:spPr>
              <a:xfrm>
                <a:off x="7339651" y="721181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8" name="Google Shape;6418;p13"/>
              <p:cNvSpPr/>
              <p:nvPr/>
            </p:nvSpPr>
            <p:spPr>
              <a:xfrm>
                <a:off x="6734124" y="6306393"/>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9" name="Google Shape;6419;p13"/>
              <p:cNvSpPr/>
              <p:nvPr/>
            </p:nvSpPr>
            <p:spPr>
              <a:xfrm>
                <a:off x="8045904" y="6777637"/>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20" name="Google Shape;6420;p13"/>
              <p:cNvSpPr/>
              <p:nvPr/>
            </p:nvSpPr>
            <p:spPr>
              <a:xfrm>
                <a:off x="857834" y="650281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21" name="Google Shape;6421;p13"/>
              <p:cNvSpPr/>
              <p:nvPr/>
            </p:nvSpPr>
            <p:spPr>
              <a:xfrm>
                <a:off x="5439693" y="4258852"/>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6422" name="Google Shape;6422;p13"/>
          <p:cNvGrpSpPr/>
          <p:nvPr/>
        </p:nvGrpSpPr>
        <p:grpSpPr>
          <a:xfrm>
            <a:off x="10346577" y="903890"/>
            <a:ext cx="1350123" cy="959591"/>
            <a:chOff x="10328197" y="1523459"/>
            <a:chExt cx="1536700" cy="1092200"/>
          </a:xfrm>
        </p:grpSpPr>
        <p:sp>
          <p:nvSpPr>
            <p:cNvPr id="6423" name="Google Shape;6423;p13"/>
            <p:cNvSpPr/>
            <p:nvPr/>
          </p:nvSpPr>
          <p:spPr>
            <a:xfrm>
              <a:off x="10869535" y="2298159"/>
              <a:ext cx="211138" cy="317500"/>
            </a:xfrm>
            <a:custGeom>
              <a:rect b="b" l="l" r="r" t="t"/>
              <a:pathLst>
                <a:path extrusionOk="0" h="120000" w="120000">
                  <a:moveTo>
                    <a:pt x="22018" y="100243"/>
                  </a:moveTo>
                  <a:cubicBezTo>
                    <a:pt x="27522" y="101707"/>
                    <a:pt x="38532" y="106097"/>
                    <a:pt x="59449" y="106097"/>
                  </a:cubicBezTo>
                  <a:cubicBezTo>
                    <a:pt x="91376" y="106097"/>
                    <a:pt x="95779" y="90731"/>
                    <a:pt x="95779" y="83414"/>
                  </a:cubicBezTo>
                  <a:cubicBezTo>
                    <a:pt x="95779" y="75365"/>
                    <a:pt x="95779" y="75365"/>
                    <a:pt x="95779" y="75365"/>
                  </a:cubicBezTo>
                  <a:cubicBezTo>
                    <a:pt x="94678" y="76097"/>
                    <a:pt x="92477" y="76829"/>
                    <a:pt x="90275" y="78292"/>
                  </a:cubicBezTo>
                  <a:cubicBezTo>
                    <a:pt x="88073" y="79024"/>
                    <a:pt x="85871" y="80487"/>
                    <a:pt x="82568" y="81951"/>
                  </a:cubicBezTo>
                  <a:cubicBezTo>
                    <a:pt x="79266" y="82682"/>
                    <a:pt x="75963" y="84146"/>
                    <a:pt x="71559" y="84878"/>
                  </a:cubicBezTo>
                  <a:cubicBezTo>
                    <a:pt x="67155" y="85609"/>
                    <a:pt x="62752" y="86341"/>
                    <a:pt x="56146" y="86341"/>
                  </a:cubicBezTo>
                  <a:cubicBezTo>
                    <a:pt x="47339" y="86341"/>
                    <a:pt x="39633" y="84878"/>
                    <a:pt x="31926" y="82682"/>
                  </a:cubicBezTo>
                  <a:cubicBezTo>
                    <a:pt x="25321" y="80487"/>
                    <a:pt x="18715" y="78292"/>
                    <a:pt x="14311" y="74634"/>
                  </a:cubicBezTo>
                  <a:cubicBezTo>
                    <a:pt x="9908" y="70975"/>
                    <a:pt x="5504" y="66585"/>
                    <a:pt x="3302" y="61463"/>
                  </a:cubicBezTo>
                  <a:cubicBezTo>
                    <a:pt x="1100" y="56341"/>
                    <a:pt x="0" y="50487"/>
                    <a:pt x="0" y="44634"/>
                  </a:cubicBezTo>
                  <a:cubicBezTo>
                    <a:pt x="0" y="38048"/>
                    <a:pt x="1100" y="32195"/>
                    <a:pt x="4403" y="27073"/>
                  </a:cubicBezTo>
                  <a:cubicBezTo>
                    <a:pt x="7706" y="21219"/>
                    <a:pt x="13211" y="16829"/>
                    <a:pt x="18715" y="12439"/>
                  </a:cubicBezTo>
                  <a:cubicBezTo>
                    <a:pt x="25321" y="8780"/>
                    <a:pt x="33027" y="5853"/>
                    <a:pt x="41834" y="3658"/>
                  </a:cubicBezTo>
                  <a:cubicBezTo>
                    <a:pt x="49541" y="1463"/>
                    <a:pt x="59449" y="0"/>
                    <a:pt x="70458" y="0"/>
                  </a:cubicBezTo>
                  <a:cubicBezTo>
                    <a:pt x="80366" y="0"/>
                    <a:pt x="90275" y="731"/>
                    <a:pt x="99082" y="1463"/>
                  </a:cubicBezTo>
                  <a:cubicBezTo>
                    <a:pt x="107889" y="2926"/>
                    <a:pt x="114495" y="4390"/>
                    <a:pt x="120000" y="5853"/>
                  </a:cubicBezTo>
                  <a:cubicBezTo>
                    <a:pt x="120000" y="83414"/>
                    <a:pt x="120000" y="83414"/>
                    <a:pt x="120000" y="83414"/>
                  </a:cubicBezTo>
                  <a:cubicBezTo>
                    <a:pt x="120000" y="95853"/>
                    <a:pt x="113394" y="120000"/>
                    <a:pt x="59449" y="120000"/>
                  </a:cubicBezTo>
                  <a:cubicBezTo>
                    <a:pt x="29724" y="120000"/>
                    <a:pt x="16513" y="114146"/>
                    <a:pt x="11009" y="112682"/>
                  </a:cubicBezTo>
                  <a:lnTo>
                    <a:pt x="22018" y="100243"/>
                  </a:lnTo>
                  <a:close/>
                  <a:moveTo>
                    <a:pt x="95779" y="16829"/>
                  </a:moveTo>
                  <a:cubicBezTo>
                    <a:pt x="94678" y="16097"/>
                    <a:pt x="91376" y="16097"/>
                    <a:pt x="88073" y="15365"/>
                  </a:cubicBezTo>
                  <a:cubicBezTo>
                    <a:pt x="83669" y="14634"/>
                    <a:pt x="78165" y="13902"/>
                    <a:pt x="70458" y="13902"/>
                  </a:cubicBezTo>
                  <a:cubicBezTo>
                    <a:pt x="63853" y="13902"/>
                    <a:pt x="57247" y="14634"/>
                    <a:pt x="51743" y="16097"/>
                  </a:cubicBezTo>
                  <a:cubicBezTo>
                    <a:pt x="46238" y="17560"/>
                    <a:pt x="40733" y="19756"/>
                    <a:pt x="37431" y="22682"/>
                  </a:cubicBezTo>
                  <a:cubicBezTo>
                    <a:pt x="33027" y="25609"/>
                    <a:pt x="29724" y="28536"/>
                    <a:pt x="27522" y="32195"/>
                  </a:cubicBezTo>
                  <a:cubicBezTo>
                    <a:pt x="25321" y="35853"/>
                    <a:pt x="24220" y="40243"/>
                    <a:pt x="24220" y="44634"/>
                  </a:cubicBezTo>
                  <a:cubicBezTo>
                    <a:pt x="24220" y="48292"/>
                    <a:pt x="25321" y="51951"/>
                    <a:pt x="26422" y="54878"/>
                  </a:cubicBezTo>
                  <a:cubicBezTo>
                    <a:pt x="27522" y="58536"/>
                    <a:pt x="29724" y="61463"/>
                    <a:pt x="33027" y="63658"/>
                  </a:cubicBezTo>
                  <a:cubicBezTo>
                    <a:pt x="36330" y="66585"/>
                    <a:pt x="39633" y="68780"/>
                    <a:pt x="44036" y="70243"/>
                  </a:cubicBezTo>
                  <a:cubicBezTo>
                    <a:pt x="48440" y="71707"/>
                    <a:pt x="53944" y="71707"/>
                    <a:pt x="60550" y="71707"/>
                  </a:cubicBezTo>
                  <a:cubicBezTo>
                    <a:pt x="66055" y="71707"/>
                    <a:pt x="71559" y="71707"/>
                    <a:pt x="75963" y="70243"/>
                  </a:cubicBezTo>
                  <a:cubicBezTo>
                    <a:pt x="80366" y="68780"/>
                    <a:pt x="84770" y="67317"/>
                    <a:pt x="86972" y="65853"/>
                  </a:cubicBezTo>
                  <a:cubicBezTo>
                    <a:pt x="90275" y="63658"/>
                    <a:pt x="92477" y="61463"/>
                    <a:pt x="93577" y="58536"/>
                  </a:cubicBezTo>
                  <a:cubicBezTo>
                    <a:pt x="94678" y="56341"/>
                    <a:pt x="95779" y="54146"/>
                    <a:pt x="95779" y="51219"/>
                  </a:cubicBezTo>
                  <a:lnTo>
                    <a:pt x="95779" y="1682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24" name="Google Shape;6424;p13"/>
            <p:cNvSpPr/>
            <p:nvPr/>
          </p:nvSpPr>
          <p:spPr>
            <a:xfrm>
              <a:off x="11134647" y="2298159"/>
              <a:ext cx="198438" cy="227013"/>
            </a:xfrm>
            <a:custGeom>
              <a:rect b="b" l="l" r="r" t="t"/>
              <a:pathLst>
                <a:path extrusionOk="0" h="120000" w="120000">
                  <a:moveTo>
                    <a:pt x="0" y="28717"/>
                  </a:moveTo>
                  <a:cubicBezTo>
                    <a:pt x="0" y="23589"/>
                    <a:pt x="0" y="18461"/>
                    <a:pt x="0" y="14358"/>
                  </a:cubicBezTo>
                  <a:cubicBezTo>
                    <a:pt x="0" y="11282"/>
                    <a:pt x="0" y="8205"/>
                    <a:pt x="0" y="4102"/>
                  </a:cubicBezTo>
                  <a:cubicBezTo>
                    <a:pt x="24466" y="4102"/>
                    <a:pt x="24466" y="4102"/>
                    <a:pt x="24466" y="4102"/>
                  </a:cubicBezTo>
                  <a:cubicBezTo>
                    <a:pt x="24466" y="20512"/>
                    <a:pt x="24466" y="20512"/>
                    <a:pt x="24466" y="20512"/>
                  </a:cubicBezTo>
                  <a:cubicBezTo>
                    <a:pt x="26796" y="18461"/>
                    <a:pt x="29126" y="16410"/>
                    <a:pt x="31456" y="13333"/>
                  </a:cubicBezTo>
                  <a:cubicBezTo>
                    <a:pt x="33786" y="11282"/>
                    <a:pt x="36116" y="9230"/>
                    <a:pt x="40776" y="7179"/>
                  </a:cubicBezTo>
                  <a:cubicBezTo>
                    <a:pt x="44271" y="5128"/>
                    <a:pt x="47766" y="3076"/>
                    <a:pt x="52427" y="2051"/>
                  </a:cubicBezTo>
                  <a:cubicBezTo>
                    <a:pt x="58252" y="1025"/>
                    <a:pt x="62912" y="0"/>
                    <a:pt x="68737" y="0"/>
                  </a:cubicBezTo>
                  <a:cubicBezTo>
                    <a:pt x="86213" y="0"/>
                    <a:pt x="99029" y="4102"/>
                    <a:pt x="107184" y="13333"/>
                  </a:cubicBezTo>
                  <a:cubicBezTo>
                    <a:pt x="116504" y="22564"/>
                    <a:pt x="120000" y="34871"/>
                    <a:pt x="120000" y="49230"/>
                  </a:cubicBezTo>
                  <a:cubicBezTo>
                    <a:pt x="120000" y="120000"/>
                    <a:pt x="120000" y="120000"/>
                    <a:pt x="120000" y="120000"/>
                  </a:cubicBezTo>
                  <a:cubicBezTo>
                    <a:pt x="94368" y="120000"/>
                    <a:pt x="94368" y="120000"/>
                    <a:pt x="94368" y="120000"/>
                  </a:cubicBezTo>
                  <a:cubicBezTo>
                    <a:pt x="94368" y="51282"/>
                    <a:pt x="94368" y="51282"/>
                    <a:pt x="94368" y="51282"/>
                  </a:cubicBezTo>
                  <a:cubicBezTo>
                    <a:pt x="94368" y="40000"/>
                    <a:pt x="92038" y="32820"/>
                    <a:pt x="86213" y="27692"/>
                  </a:cubicBezTo>
                  <a:cubicBezTo>
                    <a:pt x="81553" y="22564"/>
                    <a:pt x="73398" y="19487"/>
                    <a:pt x="64077" y="19487"/>
                  </a:cubicBezTo>
                  <a:cubicBezTo>
                    <a:pt x="57087" y="19487"/>
                    <a:pt x="50097" y="21538"/>
                    <a:pt x="45436" y="23589"/>
                  </a:cubicBezTo>
                  <a:cubicBezTo>
                    <a:pt x="40776" y="26666"/>
                    <a:pt x="37281" y="29743"/>
                    <a:pt x="33786" y="33846"/>
                  </a:cubicBezTo>
                  <a:cubicBezTo>
                    <a:pt x="30291" y="37948"/>
                    <a:pt x="29126" y="43076"/>
                    <a:pt x="26796" y="49230"/>
                  </a:cubicBezTo>
                  <a:cubicBezTo>
                    <a:pt x="25631" y="54358"/>
                    <a:pt x="25631" y="59487"/>
                    <a:pt x="25631" y="65641"/>
                  </a:cubicBezTo>
                  <a:cubicBezTo>
                    <a:pt x="25631" y="120000"/>
                    <a:pt x="25631" y="120000"/>
                    <a:pt x="25631" y="120000"/>
                  </a:cubicBezTo>
                  <a:cubicBezTo>
                    <a:pt x="0" y="120000"/>
                    <a:pt x="0" y="120000"/>
                    <a:pt x="0" y="120000"/>
                  </a:cubicBezTo>
                  <a:lnTo>
                    <a:pt x="0" y="2871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25" name="Google Shape;6425;p13"/>
            <p:cNvSpPr/>
            <p:nvPr/>
          </p:nvSpPr>
          <p:spPr>
            <a:xfrm>
              <a:off x="11383885" y="2306097"/>
              <a:ext cx="42863" cy="2190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26" name="Google Shape;6426;p13"/>
            <p:cNvSpPr/>
            <p:nvPr/>
          </p:nvSpPr>
          <p:spPr>
            <a:xfrm>
              <a:off x="11466435" y="2244184"/>
              <a:ext cx="168275" cy="285750"/>
            </a:xfrm>
            <a:custGeom>
              <a:rect b="b" l="l" r="r" t="t"/>
              <a:pathLst>
                <a:path extrusionOk="0" h="120000" w="120000">
                  <a:moveTo>
                    <a:pt x="27586" y="41351"/>
                  </a:moveTo>
                  <a:cubicBezTo>
                    <a:pt x="0" y="41351"/>
                    <a:pt x="0" y="41351"/>
                    <a:pt x="0" y="41351"/>
                  </a:cubicBezTo>
                  <a:cubicBezTo>
                    <a:pt x="0" y="25945"/>
                    <a:pt x="0" y="25945"/>
                    <a:pt x="0" y="25945"/>
                  </a:cubicBezTo>
                  <a:cubicBezTo>
                    <a:pt x="27586" y="25945"/>
                    <a:pt x="27586" y="25945"/>
                    <a:pt x="27586" y="25945"/>
                  </a:cubicBezTo>
                  <a:cubicBezTo>
                    <a:pt x="27586" y="0"/>
                    <a:pt x="27586" y="0"/>
                    <a:pt x="27586" y="0"/>
                  </a:cubicBezTo>
                  <a:cubicBezTo>
                    <a:pt x="57931" y="0"/>
                    <a:pt x="57931" y="0"/>
                    <a:pt x="57931" y="0"/>
                  </a:cubicBezTo>
                  <a:cubicBezTo>
                    <a:pt x="57931" y="25945"/>
                    <a:pt x="57931" y="25945"/>
                    <a:pt x="57931" y="25945"/>
                  </a:cubicBezTo>
                  <a:cubicBezTo>
                    <a:pt x="103448" y="25945"/>
                    <a:pt x="103448" y="25945"/>
                    <a:pt x="103448" y="25945"/>
                  </a:cubicBezTo>
                  <a:cubicBezTo>
                    <a:pt x="103448" y="41351"/>
                    <a:pt x="103448" y="41351"/>
                    <a:pt x="103448" y="41351"/>
                  </a:cubicBezTo>
                  <a:cubicBezTo>
                    <a:pt x="57931" y="41351"/>
                    <a:pt x="57931" y="41351"/>
                    <a:pt x="57931" y="41351"/>
                  </a:cubicBezTo>
                  <a:cubicBezTo>
                    <a:pt x="57931" y="85135"/>
                    <a:pt x="57931" y="85135"/>
                    <a:pt x="57931" y="85135"/>
                  </a:cubicBezTo>
                  <a:cubicBezTo>
                    <a:pt x="57931" y="92432"/>
                    <a:pt x="60689" y="98108"/>
                    <a:pt x="63448" y="100540"/>
                  </a:cubicBezTo>
                  <a:cubicBezTo>
                    <a:pt x="67586" y="102972"/>
                    <a:pt x="73103" y="104594"/>
                    <a:pt x="81379" y="104594"/>
                  </a:cubicBezTo>
                  <a:cubicBezTo>
                    <a:pt x="86896" y="104594"/>
                    <a:pt x="91034" y="104594"/>
                    <a:pt x="95172" y="102972"/>
                  </a:cubicBezTo>
                  <a:cubicBezTo>
                    <a:pt x="99310" y="102162"/>
                    <a:pt x="103448" y="100540"/>
                    <a:pt x="106206" y="98108"/>
                  </a:cubicBezTo>
                  <a:cubicBezTo>
                    <a:pt x="120000" y="109459"/>
                    <a:pt x="120000" y="109459"/>
                    <a:pt x="120000" y="109459"/>
                  </a:cubicBezTo>
                  <a:cubicBezTo>
                    <a:pt x="114482" y="112702"/>
                    <a:pt x="107586" y="115945"/>
                    <a:pt x="100689" y="117567"/>
                  </a:cubicBezTo>
                  <a:cubicBezTo>
                    <a:pt x="93793" y="119189"/>
                    <a:pt x="85517" y="120000"/>
                    <a:pt x="75862" y="120000"/>
                  </a:cubicBezTo>
                  <a:cubicBezTo>
                    <a:pt x="59310" y="120000"/>
                    <a:pt x="46896" y="117567"/>
                    <a:pt x="40000" y="111891"/>
                  </a:cubicBezTo>
                  <a:cubicBezTo>
                    <a:pt x="31724" y="106216"/>
                    <a:pt x="27586" y="98108"/>
                    <a:pt x="27586" y="86756"/>
                  </a:cubicBezTo>
                  <a:lnTo>
                    <a:pt x="27586" y="4135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27" name="Google Shape;6427;p13"/>
            <p:cNvSpPr/>
            <p:nvPr/>
          </p:nvSpPr>
          <p:spPr>
            <a:xfrm>
              <a:off x="11648997" y="2296572"/>
              <a:ext cx="215900" cy="233363"/>
            </a:xfrm>
            <a:custGeom>
              <a:rect b="b" l="l" r="r" t="t"/>
              <a:pathLst>
                <a:path extrusionOk="0" h="120000" w="120000">
                  <a:moveTo>
                    <a:pt x="116785" y="100165"/>
                  </a:moveTo>
                  <a:cubicBezTo>
                    <a:pt x="115714" y="101157"/>
                    <a:pt x="113571" y="103140"/>
                    <a:pt x="110357" y="106115"/>
                  </a:cubicBezTo>
                  <a:cubicBezTo>
                    <a:pt x="108214" y="108099"/>
                    <a:pt x="103928" y="110082"/>
                    <a:pt x="99642" y="112066"/>
                  </a:cubicBezTo>
                  <a:cubicBezTo>
                    <a:pt x="95357" y="114049"/>
                    <a:pt x="89999" y="116033"/>
                    <a:pt x="83571" y="118016"/>
                  </a:cubicBezTo>
                  <a:cubicBezTo>
                    <a:pt x="78214" y="119008"/>
                    <a:pt x="70714" y="120000"/>
                    <a:pt x="63214" y="120000"/>
                  </a:cubicBezTo>
                  <a:cubicBezTo>
                    <a:pt x="53571" y="120000"/>
                    <a:pt x="44999" y="119008"/>
                    <a:pt x="37500" y="116033"/>
                  </a:cubicBezTo>
                  <a:cubicBezTo>
                    <a:pt x="29999" y="113057"/>
                    <a:pt x="22499" y="109090"/>
                    <a:pt x="17142" y="103140"/>
                  </a:cubicBezTo>
                  <a:cubicBezTo>
                    <a:pt x="11785" y="98181"/>
                    <a:pt x="7499" y="91239"/>
                    <a:pt x="4285" y="84297"/>
                  </a:cubicBezTo>
                  <a:cubicBezTo>
                    <a:pt x="1071" y="76363"/>
                    <a:pt x="0" y="68429"/>
                    <a:pt x="0" y="59504"/>
                  </a:cubicBezTo>
                  <a:cubicBezTo>
                    <a:pt x="0" y="51570"/>
                    <a:pt x="1071" y="43636"/>
                    <a:pt x="4285" y="36694"/>
                  </a:cubicBezTo>
                  <a:cubicBezTo>
                    <a:pt x="7499" y="28760"/>
                    <a:pt x="11785" y="22809"/>
                    <a:pt x="17142" y="17851"/>
                  </a:cubicBezTo>
                  <a:cubicBezTo>
                    <a:pt x="22499" y="11900"/>
                    <a:pt x="28928" y="7933"/>
                    <a:pt x="36428" y="4958"/>
                  </a:cubicBezTo>
                  <a:cubicBezTo>
                    <a:pt x="43928" y="1983"/>
                    <a:pt x="51428" y="0"/>
                    <a:pt x="61071" y="0"/>
                  </a:cubicBezTo>
                  <a:cubicBezTo>
                    <a:pt x="70714" y="0"/>
                    <a:pt x="80357" y="1983"/>
                    <a:pt x="87857" y="5950"/>
                  </a:cubicBezTo>
                  <a:cubicBezTo>
                    <a:pt x="95357" y="9917"/>
                    <a:pt x="101785" y="14876"/>
                    <a:pt x="106071" y="20826"/>
                  </a:cubicBezTo>
                  <a:cubicBezTo>
                    <a:pt x="110357" y="26776"/>
                    <a:pt x="114642" y="33719"/>
                    <a:pt x="116785" y="41652"/>
                  </a:cubicBezTo>
                  <a:cubicBezTo>
                    <a:pt x="118928" y="49586"/>
                    <a:pt x="119999" y="58512"/>
                    <a:pt x="119999" y="66446"/>
                  </a:cubicBezTo>
                  <a:cubicBezTo>
                    <a:pt x="23571" y="66446"/>
                    <a:pt x="23571" y="66446"/>
                    <a:pt x="23571" y="66446"/>
                  </a:cubicBezTo>
                  <a:cubicBezTo>
                    <a:pt x="23571" y="71404"/>
                    <a:pt x="25714" y="76363"/>
                    <a:pt x="27857" y="80330"/>
                  </a:cubicBezTo>
                  <a:cubicBezTo>
                    <a:pt x="29999" y="84297"/>
                    <a:pt x="32142" y="88264"/>
                    <a:pt x="36428" y="91239"/>
                  </a:cubicBezTo>
                  <a:cubicBezTo>
                    <a:pt x="39642" y="94214"/>
                    <a:pt x="43928" y="97190"/>
                    <a:pt x="49285" y="99173"/>
                  </a:cubicBezTo>
                  <a:cubicBezTo>
                    <a:pt x="53571" y="100165"/>
                    <a:pt x="58928" y="101157"/>
                    <a:pt x="63214" y="101157"/>
                  </a:cubicBezTo>
                  <a:cubicBezTo>
                    <a:pt x="73928" y="101157"/>
                    <a:pt x="82499" y="100165"/>
                    <a:pt x="88928" y="96198"/>
                  </a:cubicBezTo>
                  <a:cubicBezTo>
                    <a:pt x="95357" y="93223"/>
                    <a:pt x="100714" y="90247"/>
                    <a:pt x="103928" y="87272"/>
                  </a:cubicBezTo>
                  <a:lnTo>
                    <a:pt x="116785" y="100165"/>
                  </a:lnTo>
                  <a:close/>
                  <a:moveTo>
                    <a:pt x="95357" y="50578"/>
                  </a:moveTo>
                  <a:cubicBezTo>
                    <a:pt x="95357" y="41652"/>
                    <a:pt x="92142" y="34710"/>
                    <a:pt x="85714" y="27768"/>
                  </a:cubicBezTo>
                  <a:cubicBezTo>
                    <a:pt x="79285" y="21818"/>
                    <a:pt x="71785" y="18842"/>
                    <a:pt x="61071" y="18842"/>
                  </a:cubicBezTo>
                  <a:cubicBezTo>
                    <a:pt x="54642" y="18842"/>
                    <a:pt x="50357" y="19834"/>
                    <a:pt x="44999" y="21818"/>
                  </a:cubicBezTo>
                  <a:cubicBezTo>
                    <a:pt x="40714" y="23801"/>
                    <a:pt x="37500" y="25785"/>
                    <a:pt x="34285" y="28760"/>
                  </a:cubicBezTo>
                  <a:cubicBezTo>
                    <a:pt x="31071" y="31735"/>
                    <a:pt x="28928" y="34710"/>
                    <a:pt x="26785" y="38677"/>
                  </a:cubicBezTo>
                  <a:cubicBezTo>
                    <a:pt x="24642" y="42644"/>
                    <a:pt x="23571" y="46611"/>
                    <a:pt x="23571" y="50578"/>
                  </a:cubicBezTo>
                  <a:lnTo>
                    <a:pt x="95357" y="5057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28" name="Google Shape;6428;p13"/>
            <p:cNvSpPr/>
            <p:nvPr/>
          </p:nvSpPr>
          <p:spPr>
            <a:xfrm>
              <a:off x="11383885" y="2236247"/>
              <a:ext cx="42863" cy="39688"/>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29" name="Google Shape;6429;p13"/>
            <p:cNvSpPr/>
            <p:nvPr/>
          </p:nvSpPr>
          <p:spPr>
            <a:xfrm>
              <a:off x="10602835" y="2296572"/>
              <a:ext cx="233363" cy="233363"/>
            </a:xfrm>
            <a:custGeom>
              <a:rect b="b" l="l" r="r" t="t"/>
              <a:pathLst>
                <a:path extrusionOk="0" h="120000" w="120000">
                  <a:moveTo>
                    <a:pt x="59504" y="120000"/>
                  </a:moveTo>
                  <a:cubicBezTo>
                    <a:pt x="51570" y="120000"/>
                    <a:pt x="42644" y="118016"/>
                    <a:pt x="35702" y="115041"/>
                  </a:cubicBezTo>
                  <a:cubicBezTo>
                    <a:pt x="28760" y="112066"/>
                    <a:pt x="21818" y="108099"/>
                    <a:pt x="16859" y="102148"/>
                  </a:cubicBezTo>
                  <a:cubicBezTo>
                    <a:pt x="11900" y="97190"/>
                    <a:pt x="7933" y="90247"/>
                    <a:pt x="4958" y="83305"/>
                  </a:cubicBezTo>
                  <a:cubicBezTo>
                    <a:pt x="1983" y="76363"/>
                    <a:pt x="0" y="68429"/>
                    <a:pt x="0" y="60495"/>
                  </a:cubicBezTo>
                  <a:cubicBezTo>
                    <a:pt x="0" y="51570"/>
                    <a:pt x="1983" y="43636"/>
                    <a:pt x="4958" y="36694"/>
                  </a:cubicBezTo>
                  <a:cubicBezTo>
                    <a:pt x="7933" y="29752"/>
                    <a:pt x="11900" y="22809"/>
                    <a:pt x="16859" y="17851"/>
                  </a:cubicBezTo>
                  <a:cubicBezTo>
                    <a:pt x="21818" y="11900"/>
                    <a:pt x="28760" y="7933"/>
                    <a:pt x="35702" y="4958"/>
                  </a:cubicBezTo>
                  <a:cubicBezTo>
                    <a:pt x="42644" y="1983"/>
                    <a:pt x="51570" y="0"/>
                    <a:pt x="59504" y="0"/>
                  </a:cubicBezTo>
                  <a:cubicBezTo>
                    <a:pt x="68429" y="0"/>
                    <a:pt x="76363" y="1983"/>
                    <a:pt x="83305" y="4958"/>
                  </a:cubicBezTo>
                  <a:cubicBezTo>
                    <a:pt x="91239" y="7933"/>
                    <a:pt x="97190" y="11900"/>
                    <a:pt x="102148" y="17851"/>
                  </a:cubicBezTo>
                  <a:cubicBezTo>
                    <a:pt x="108099" y="22809"/>
                    <a:pt x="112066" y="29752"/>
                    <a:pt x="115041" y="36694"/>
                  </a:cubicBezTo>
                  <a:cubicBezTo>
                    <a:pt x="118016" y="43636"/>
                    <a:pt x="120000" y="51570"/>
                    <a:pt x="120000" y="60495"/>
                  </a:cubicBezTo>
                  <a:cubicBezTo>
                    <a:pt x="120000" y="68429"/>
                    <a:pt x="118016" y="76363"/>
                    <a:pt x="115041" y="83305"/>
                  </a:cubicBezTo>
                  <a:cubicBezTo>
                    <a:pt x="112066" y="90247"/>
                    <a:pt x="108099" y="97190"/>
                    <a:pt x="102148" y="102148"/>
                  </a:cubicBezTo>
                  <a:cubicBezTo>
                    <a:pt x="97190" y="108099"/>
                    <a:pt x="91239" y="112066"/>
                    <a:pt x="83305" y="115041"/>
                  </a:cubicBezTo>
                  <a:cubicBezTo>
                    <a:pt x="76363" y="118016"/>
                    <a:pt x="68429" y="120000"/>
                    <a:pt x="59504" y="120000"/>
                  </a:cubicBezTo>
                  <a:close/>
                  <a:moveTo>
                    <a:pt x="59504" y="101157"/>
                  </a:moveTo>
                  <a:cubicBezTo>
                    <a:pt x="65454" y="101157"/>
                    <a:pt x="71404" y="100165"/>
                    <a:pt x="75371" y="97190"/>
                  </a:cubicBezTo>
                  <a:cubicBezTo>
                    <a:pt x="80330" y="95206"/>
                    <a:pt x="84297" y="92231"/>
                    <a:pt x="87272" y="88264"/>
                  </a:cubicBezTo>
                  <a:cubicBezTo>
                    <a:pt x="91239" y="84297"/>
                    <a:pt x="93223" y="80330"/>
                    <a:pt x="95206" y="75371"/>
                  </a:cubicBezTo>
                  <a:cubicBezTo>
                    <a:pt x="96198" y="70413"/>
                    <a:pt x="97190" y="65454"/>
                    <a:pt x="97190" y="60495"/>
                  </a:cubicBezTo>
                  <a:cubicBezTo>
                    <a:pt x="97190" y="55537"/>
                    <a:pt x="96198" y="49586"/>
                    <a:pt x="95206" y="44628"/>
                  </a:cubicBezTo>
                  <a:cubicBezTo>
                    <a:pt x="93223" y="40661"/>
                    <a:pt x="91239" y="35702"/>
                    <a:pt x="87272" y="31735"/>
                  </a:cubicBezTo>
                  <a:cubicBezTo>
                    <a:pt x="84297" y="27768"/>
                    <a:pt x="80330" y="24793"/>
                    <a:pt x="75371" y="22809"/>
                  </a:cubicBezTo>
                  <a:cubicBezTo>
                    <a:pt x="71404" y="19834"/>
                    <a:pt x="65454" y="18842"/>
                    <a:pt x="59504" y="18842"/>
                  </a:cubicBezTo>
                  <a:cubicBezTo>
                    <a:pt x="53553" y="18842"/>
                    <a:pt x="48595" y="19834"/>
                    <a:pt x="43636" y="22809"/>
                  </a:cubicBezTo>
                  <a:cubicBezTo>
                    <a:pt x="39669" y="24793"/>
                    <a:pt x="35702" y="27768"/>
                    <a:pt x="31735" y="31735"/>
                  </a:cubicBezTo>
                  <a:cubicBezTo>
                    <a:pt x="28760" y="35702"/>
                    <a:pt x="26776" y="39669"/>
                    <a:pt x="24793" y="44628"/>
                  </a:cubicBezTo>
                  <a:cubicBezTo>
                    <a:pt x="22809" y="49586"/>
                    <a:pt x="21818" y="54545"/>
                    <a:pt x="21818" y="60495"/>
                  </a:cubicBezTo>
                  <a:cubicBezTo>
                    <a:pt x="21818" y="65454"/>
                    <a:pt x="22809" y="70413"/>
                    <a:pt x="24793" y="75371"/>
                  </a:cubicBezTo>
                  <a:cubicBezTo>
                    <a:pt x="26776" y="80330"/>
                    <a:pt x="28760" y="84297"/>
                    <a:pt x="32727" y="88264"/>
                  </a:cubicBezTo>
                  <a:cubicBezTo>
                    <a:pt x="35702" y="92231"/>
                    <a:pt x="39669" y="95206"/>
                    <a:pt x="44628" y="97190"/>
                  </a:cubicBezTo>
                  <a:cubicBezTo>
                    <a:pt x="48595" y="100165"/>
                    <a:pt x="53553" y="101157"/>
                    <a:pt x="59504" y="10115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30" name="Google Shape;6430;p13"/>
            <p:cNvSpPr/>
            <p:nvPr/>
          </p:nvSpPr>
          <p:spPr>
            <a:xfrm>
              <a:off x="10328197" y="2239422"/>
              <a:ext cx="249238" cy="290513"/>
            </a:xfrm>
            <a:custGeom>
              <a:rect b="b" l="l" r="r" t="t"/>
              <a:pathLst>
                <a:path extrusionOk="0" h="120000" w="120000">
                  <a:moveTo>
                    <a:pt x="120000" y="96953"/>
                  </a:moveTo>
                  <a:cubicBezTo>
                    <a:pt x="119069" y="99337"/>
                    <a:pt x="116279" y="101721"/>
                    <a:pt x="113488" y="104105"/>
                  </a:cubicBezTo>
                  <a:cubicBezTo>
                    <a:pt x="109767" y="106490"/>
                    <a:pt x="106046" y="109668"/>
                    <a:pt x="102325" y="111258"/>
                  </a:cubicBezTo>
                  <a:cubicBezTo>
                    <a:pt x="97674" y="113642"/>
                    <a:pt x="92093" y="116026"/>
                    <a:pt x="86511" y="117615"/>
                  </a:cubicBezTo>
                  <a:cubicBezTo>
                    <a:pt x="80930" y="119205"/>
                    <a:pt x="74418" y="120000"/>
                    <a:pt x="67906" y="120000"/>
                  </a:cubicBezTo>
                  <a:cubicBezTo>
                    <a:pt x="57674" y="120000"/>
                    <a:pt x="48372" y="118410"/>
                    <a:pt x="40000" y="115231"/>
                  </a:cubicBezTo>
                  <a:cubicBezTo>
                    <a:pt x="32558" y="112847"/>
                    <a:pt x="25116" y="108079"/>
                    <a:pt x="19534" y="103311"/>
                  </a:cubicBezTo>
                  <a:cubicBezTo>
                    <a:pt x="13023" y="97748"/>
                    <a:pt x="8372" y="91390"/>
                    <a:pt x="5581" y="84238"/>
                  </a:cubicBezTo>
                  <a:cubicBezTo>
                    <a:pt x="1860" y="77086"/>
                    <a:pt x="0" y="69139"/>
                    <a:pt x="0" y="60397"/>
                  </a:cubicBezTo>
                  <a:cubicBezTo>
                    <a:pt x="0" y="51655"/>
                    <a:pt x="1860" y="43708"/>
                    <a:pt x="5581" y="36556"/>
                  </a:cubicBezTo>
                  <a:cubicBezTo>
                    <a:pt x="8372" y="29403"/>
                    <a:pt x="13023" y="23046"/>
                    <a:pt x="19534" y="17483"/>
                  </a:cubicBezTo>
                  <a:cubicBezTo>
                    <a:pt x="25116" y="11920"/>
                    <a:pt x="32558" y="7152"/>
                    <a:pt x="40000" y="3973"/>
                  </a:cubicBezTo>
                  <a:cubicBezTo>
                    <a:pt x="48372" y="1589"/>
                    <a:pt x="57674" y="0"/>
                    <a:pt x="67906" y="0"/>
                  </a:cubicBezTo>
                  <a:cubicBezTo>
                    <a:pt x="75348" y="0"/>
                    <a:pt x="81860" y="0"/>
                    <a:pt x="87441" y="1589"/>
                  </a:cubicBezTo>
                  <a:cubicBezTo>
                    <a:pt x="93023" y="3178"/>
                    <a:pt x="97674" y="5562"/>
                    <a:pt x="102325" y="7152"/>
                  </a:cubicBezTo>
                  <a:cubicBezTo>
                    <a:pt x="106046" y="9536"/>
                    <a:pt x="109767" y="11920"/>
                    <a:pt x="112558" y="15099"/>
                  </a:cubicBezTo>
                  <a:cubicBezTo>
                    <a:pt x="115348" y="17483"/>
                    <a:pt x="118139" y="19867"/>
                    <a:pt x="120000" y="22251"/>
                  </a:cubicBezTo>
                  <a:cubicBezTo>
                    <a:pt x="106046" y="32582"/>
                    <a:pt x="106046" y="32582"/>
                    <a:pt x="106046" y="32582"/>
                  </a:cubicBezTo>
                  <a:cubicBezTo>
                    <a:pt x="105116" y="30198"/>
                    <a:pt x="103255" y="28609"/>
                    <a:pt x="100465" y="26225"/>
                  </a:cubicBezTo>
                  <a:cubicBezTo>
                    <a:pt x="98604" y="23841"/>
                    <a:pt x="95813" y="22251"/>
                    <a:pt x="93023" y="20662"/>
                  </a:cubicBezTo>
                  <a:cubicBezTo>
                    <a:pt x="89302" y="19072"/>
                    <a:pt x="86511" y="17483"/>
                    <a:pt x="81860" y="15894"/>
                  </a:cubicBezTo>
                  <a:cubicBezTo>
                    <a:pt x="78139" y="15099"/>
                    <a:pt x="73488" y="14304"/>
                    <a:pt x="67906" y="14304"/>
                  </a:cubicBezTo>
                  <a:cubicBezTo>
                    <a:pt x="60465" y="14304"/>
                    <a:pt x="53953" y="15894"/>
                    <a:pt x="48372" y="18278"/>
                  </a:cubicBezTo>
                  <a:cubicBezTo>
                    <a:pt x="42790" y="20662"/>
                    <a:pt x="37209" y="23841"/>
                    <a:pt x="33488" y="27814"/>
                  </a:cubicBezTo>
                  <a:cubicBezTo>
                    <a:pt x="28837" y="31788"/>
                    <a:pt x="26046" y="36556"/>
                    <a:pt x="24186" y="42119"/>
                  </a:cubicBezTo>
                  <a:cubicBezTo>
                    <a:pt x="21395" y="47682"/>
                    <a:pt x="20465" y="54039"/>
                    <a:pt x="20465" y="59602"/>
                  </a:cubicBezTo>
                  <a:cubicBezTo>
                    <a:pt x="20465" y="65960"/>
                    <a:pt x="22325" y="71523"/>
                    <a:pt x="24186" y="77086"/>
                  </a:cubicBezTo>
                  <a:cubicBezTo>
                    <a:pt x="26046" y="82649"/>
                    <a:pt x="29767" y="87417"/>
                    <a:pt x="33488" y="91390"/>
                  </a:cubicBezTo>
                  <a:cubicBezTo>
                    <a:pt x="37209" y="95364"/>
                    <a:pt x="42790" y="98543"/>
                    <a:pt x="48372" y="100927"/>
                  </a:cubicBezTo>
                  <a:cubicBezTo>
                    <a:pt x="53953" y="103311"/>
                    <a:pt x="60465" y="104105"/>
                    <a:pt x="67906" y="104105"/>
                  </a:cubicBezTo>
                  <a:cubicBezTo>
                    <a:pt x="73488" y="104105"/>
                    <a:pt x="79069" y="104105"/>
                    <a:pt x="82790" y="102516"/>
                  </a:cubicBezTo>
                  <a:cubicBezTo>
                    <a:pt x="87441" y="100927"/>
                    <a:pt x="91162" y="99337"/>
                    <a:pt x="93953" y="97748"/>
                  </a:cubicBezTo>
                  <a:cubicBezTo>
                    <a:pt x="97674" y="96158"/>
                    <a:pt x="99534" y="93774"/>
                    <a:pt x="101395" y="92185"/>
                  </a:cubicBezTo>
                  <a:cubicBezTo>
                    <a:pt x="103255" y="90596"/>
                    <a:pt x="105116" y="89006"/>
                    <a:pt x="106976" y="87417"/>
                  </a:cubicBezTo>
                  <a:lnTo>
                    <a:pt x="120000" y="9695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31" name="Google Shape;6431;p13"/>
            <p:cNvSpPr/>
            <p:nvPr/>
          </p:nvSpPr>
          <p:spPr>
            <a:xfrm>
              <a:off x="10593310" y="1523459"/>
              <a:ext cx="1004888" cy="407988"/>
            </a:xfrm>
            <a:custGeom>
              <a:rect b="b" l="l" r="r" t="t"/>
              <a:pathLst>
                <a:path extrusionOk="0" h="120000" w="120000">
                  <a:moveTo>
                    <a:pt x="94384" y="69952"/>
                  </a:moveTo>
                  <a:cubicBezTo>
                    <a:pt x="94384" y="55165"/>
                    <a:pt x="94384" y="55165"/>
                    <a:pt x="94384" y="55165"/>
                  </a:cubicBezTo>
                  <a:cubicBezTo>
                    <a:pt x="94384" y="47772"/>
                    <a:pt x="92076" y="42085"/>
                    <a:pt x="89307" y="42085"/>
                  </a:cubicBezTo>
                  <a:cubicBezTo>
                    <a:pt x="86307" y="42085"/>
                    <a:pt x="84000" y="47772"/>
                    <a:pt x="84000" y="55165"/>
                  </a:cubicBezTo>
                  <a:cubicBezTo>
                    <a:pt x="84000" y="73933"/>
                    <a:pt x="84000" y="73933"/>
                    <a:pt x="84000" y="73933"/>
                  </a:cubicBezTo>
                  <a:cubicBezTo>
                    <a:pt x="81000" y="75639"/>
                    <a:pt x="77538" y="77345"/>
                    <a:pt x="74076" y="79052"/>
                  </a:cubicBezTo>
                  <a:cubicBezTo>
                    <a:pt x="74076" y="12511"/>
                    <a:pt x="74076" y="12511"/>
                    <a:pt x="74076" y="12511"/>
                  </a:cubicBezTo>
                  <a:cubicBezTo>
                    <a:pt x="74076" y="5687"/>
                    <a:pt x="71769" y="0"/>
                    <a:pt x="68769" y="0"/>
                  </a:cubicBezTo>
                  <a:cubicBezTo>
                    <a:pt x="66000" y="0"/>
                    <a:pt x="63692" y="5687"/>
                    <a:pt x="63692" y="12511"/>
                  </a:cubicBezTo>
                  <a:cubicBezTo>
                    <a:pt x="63692" y="85308"/>
                    <a:pt x="63692" y="85308"/>
                    <a:pt x="63692" y="85308"/>
                  </a:cubicBezTo>
                  <a:cubicBezTo>
                    <a:pt x="63461" y="85308"/>
                    <a:pt x="63230" y="85308"/>
                    <a:pt x="62769" y="85876"/>
                  </a:cubicBezTo>
                  <a:cubicBezTo>
                    <a:pt x="59538" y="87582"/>
                    <a:pt x="56538" y="89289"/>
                    <a:pt x="53538" y="90995"/>
                  </a:cubicBezTo>
                  <a:cubicBezTo>
                    <a:pt x="53538" y="34691"/>
                    <a:pt x="53538" y="34691"/>
                    <a:pt x="53538" y="34691"/>
                  </a:cubicBezTo>
                  <a:cubicBezTo>
                    <a:pt x="53538" y="27867"/>
                    <a:pt x="51230" y="22180"/>
                    <a:pt x="48461" y="22180"/>
                  </a:cubicBezTo>
                  <a:cubicBezTo>
                    <a:pt x="45692" y="22180"/>
                    <a:pt x="43384" y="27867"/>
                    <a:pt x="43384" y="34691"/>
                  </a:cubicBezTo>
                  <a:cubicBezTo>
                    <a:pt x="43384" y="96682"/>
                    <a:pt x="43384" y="96682"/>
                    <a:pt x="43384" y="96682"/>
                  </a:cubicBezTo>
                  <a:cubicBezTo>
                    <a:pt x="39692" y="98388"/>
                    <a:pt x="36461" y="100094"/>
                    <a:pt x="33230" y="101232"/>
                  </a:cubicBezTo>
                  <a:cubicBezTo>
                    <a:pt x="33230" y="72227"/>
                    <a:pt x="33230" y="72227"/>
                    <a:pt x="33230" y="72227"/>
                  </a:cubicBezTo>
                  <a:cubicBezTo>
                    <a:pt x="33230" y="65402"/>
                    <a:pt x="30923" y="59715"/>
                    <a:pt x="28153" y="59715"/>
                  </a:cubicBezTo>
                  <a:cubicBezTo>
                    <a:pt x="25384" y="59715"/>
                    <a:pt x="23076" y="65402"/>
                    <a:pt x="23076" y="72227"/>
                  </a:cubicBezTo>
                  <a:cubicBezTo>
                    <a:pt x="23076" y="104644"/>
                    <a:pt x="23076" y="104644"/>
                    <a:pt x="23076" y="104644"/>
                  </a:cubicBezTo>
                  <a:cubicBezTo>
                    <a:pt x="11538" y="108056"/>
                    <a:pt x="4846" y="106919"/>
                    <a:pt x="4153" y="101800"/>
                  </a:cubicBezTo>
                  <a:cubicBezTo>
                    <a:pt x="2538" y="93270"/>
                    <a:pt x="13153" y="81327"/>
                    <a:pt x="16153" y="77345"/>
                  </a:cubicBezTo>
                  <a:cubicBezTo>
                    <a:pt x="16153" y="77345"/>
                    <a:pt x="16153" y="76777"/>
                    <a:pt x="16153" y="76777"/>
                  </a:cubicBezTo>
                  <a:cubicBezTo>
                    <a:pt x="16153" y="76777"/>
                    <a:pt x="15923" y="76777"/>
                    <a:pt x="15923" y="76777"/>
                  </a:cubicBezTo>
                  <a:cubicBezTo>
                    <a:pt x="12923" y="79620"/>
                    <a:pt x="0" y="92701"/>
                    <a:pt x="1615" y="104075"/>
                  </a:cubicBezTo>
                  <a:cubicBezTo>
                    <a:pt x="3230" y="116587"/>
                    <a:pt x="23076" y="120000"/>
                    <a:pt x="64384" y="94976"/>
                  </a:cubicBezTo>
                  <a:cubicBezTo>
                    <a:pt x="99000" y="73933"/>
                    <a:pt x="114923" y="69952"/>
                    <a:pt x="116538" y="77914"/>
                  </a:cubicBezTo>
                  <a:cubicBezTo>
                    <a:pt x="117692" y="84739"/>
                    <a:pt x="109153" y="97819"/>
                    <a:pt x="100846" y="106919"/>
                  </a:cubicBezTo>
                  <a:cubicBezTo>
                    <a:pt x="100615" y="107488"/>
                    <a:pt x="100615" y="108056"/>
                    <a:pt x="100615" y="108625"/>
                  </a:cubicBezTo>
                  <a:cubicBezTo>
                    <a:pt x="100846" y="109194"/>
                    <a:pt x="101076" y="109763"/>
                    <a:pt x="101307" y="109194"/>
                  </a:cubicBezTo>
                  <a:cubicBezTo>
                    <a:pt x="104307" y="106350"/>
                    <a:pt x="120000" y="89857"/>
                    <a:pt x="119307" y="76208"/>
                  </a:cubicBezTo>
                  <a:cubicBezTo>
                    <a:pt x="118615" y="67109"/>
                    <a:pt x="110307" y="64265"/>
                    <a:pt x="94384" y="6995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32" name="Google Shape;6432;p13"/>
            <p:cNvSpPr/>
            <p:nvPr/>
          </p:nvSpPr>
          <p:spPr>
            <a:xfrm>
              <a:off x="10786985" y="1955259"/>
              <a:ext cx="84138" cy="84138"/>
            </a:xfrm>
            <a:custGeom>
              <a:rect b="b" l="l" r="r" t="t"/>
              <a:pathLst>
                <a:path extrusionOk="0" h="120000" w="120000">
                  <a:moveTo>
                    <a:pt x="0" y="13636"/>
                  </a:moveTo>
                  <a:cubicBezTo>
                    <a:pt x="0" y="60000"/>
                    <a:pt x="0" y="60000"/>
                    <a:pt x="0" y="60000"/>
                  </a:cubicBezTo>
                  <a:cubicBezTo>
                    <a:pt x="0" y="92727"/>
                    <a:pt x="27272" y="120000"/>
                    <a:pt x="60000" y="120000"/>
                  </a:cubicBezTo>
                  <a:cubicBezTo>
                    <a:pt x="92727" y="120000"/>
                    <a:pt x="120000" y="92727"/>
                    <a:pt x="120000" y="60000"/>
                  </a:cubicBezTo>
                  <a:cubicBezTo>
                    <a:pt x="120000" y="0"/>
                    <a:pt x="120000" y="0"/>
                    <a:pt x="120000" y="0"/>
                  </a:cubicBezTo>
                  <a:cubicBezTo>
                    <a:pt x="76363" y="8181"/>
                    <a:pt x="35454" y="10909"/>
                    <a:pt x="0" y="1363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33" name="Google Shape;6433;p13"/>
            <p:cNvSpPr/>
            <p:nvPr/>
          </p:nvSpPr>
          <p:spPr>
            <a:xfrm>
              <a:off x="10956847" y="1923509"/>
              <a:ext cx="84138" cy="177800"/>
            </a:xfrm>
            <a:custGeom>
              <a:rect b="b" l="l" r="r" t="t"/>
              <a:pathLst>
                <a:path extrusionOk="0" h="120000" w="120000">
                  <a:moveTo>
                    <a:pt x="0" y="11739"/>
                  </a:moveTo>
                  <a:cubicBezTo>
                    <a:pt x="0" y="91304"/>
                    <a:pt x="0" y="91304"/>
                    <a:pt x="0" y="91304"/>
                  </a:cubicBezTo>
                  <a:cubicBezTo>
                    <a:pt x="0" y="106956"/>
                    <a:pt x="27272" y="120000"/>
                    <a:pt x="60000" y="120000"/>
                  </a:cubicBezTo>
                  <a:cubicBezTo>
                    <a:pt x="92727" y="120000"/>
                    <a:pt x="120000" y="106956"/>
                    <a:pt x="120000" y="91304"/>
                  </a:cubicBezTo>
                  <a:cubicBezTo>
                    <a:pt x="120000" y="0"/>
                    <a:pt x="120000" y="0"/>
                    <a:pt x="120000" y="0"/>
                  </a:cubicBezTo>
                  <a:cubicBezTo>
                    <a:pt x="79090" y="5217"/>
                    <a:pt x="38181" y="9130"/>
                    <a:pt x="0" y="1173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34" name="Google Shape;6434;p13"/>
            <p:cNvSpPr/>
            <p:nvPr/>
          </p:nvSpPr>
          <p:spPr>
            <a:xfrm>
              <a:off x="11126710" y="1885409"/>
              <a:ext cx="87313" cy="144463"/>
            </a:xfrm>
            <a:custGeom>
              <a:rect b="b" l="l" r="r" t="t"/>
              <a:pathLst>
                <a:path extrusionOk="0" h="120000" w="120000">
                  <a:moveTo>
                    <a:pt x="8000" y="16000"/>
                  </a:moveTo>
                  <a:cubicBezTo>
                    <a:pt x="5333" y="16000"/>
                    <a:pt x="2666" y="16000"/>
                    <a:pt x="0" y="16000"/>
                  </a:cubicBezTo>
                  <a:cubicBezTo>
                    <a:pt x="0" y="84800"/>
                    <a:pt x="0" y="84800"/>
                    <a:pt x="0" y="84800"/>
                  </a:cubicBezTo>
                  <a:cubicBezTo>
                    <a:pt x="0" y="104000"/>
                    <a:pt x="26666" y="120000"/>
                    <a:pt x="58666" y="120000"/>
                  </a:cubicBezTo>
                  <a:cubicBezTo>
                    <a:pt x="93333" y="120000"/>
                    <a:pt x="120000" y="104000"/>
                    <a:pt x="120000" y="84800"/>
                  </a:cubicBezTo>
                  <a:cubicBezTo>
                    <a:pt x="120000" y="0"/>
                    <a:pt x="120000" y="0"/>
                    <a:pt x="120000" y="0"/>
                  </a:cubicBezTo>
                  <a:cubicBezTo>
                    <a:pt x="85333" y="4800"/>
                    <a:pt x="48000" y="9600"/>
                    <a:pt x="8000" y="1600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35" name="Google Shape;6435;p13"/>
            <p:cNvSpPr/>
            <p:nvPr/>
          </p:nvSpPr>
          <p:spPr>
            <a:xfrm>
              <a:off x="11296572" y="1848897"/>
              <a:ext cx="87313" cy="109538"/>
            </a:xfrm>
            <a:custGeom>
              <a:rect b="b" l="l" r="r" t="t"/>
              <a:pathLst>
                <a:path extrusionOk="0" h="120000" w="120000">
                  <a:moveTo>
                    <a:pt x="0" y="18947"/>
                  </a:moveTo>
                  <a:cubicBezTo>
                    <a:pt x="0" y="73684"/>
                    <a:pt x="0" y="73684"/>
                    <a:pt x="0" y="73684"/>
                  </a:cubicBezTo>
                  <a:cubicBezTo>
                    <a:pt x="0" y="98947"/>
                    <a:pt x="26666" y="119999"/>
                    <a:pt x="61333" y="119999"/>
                  </a:cubicBezTo>
                  <a:cubicBezTo>
                    <a:pt x="93333" y="119999"/>
                    <a:pt x="120000" y="98947"/>
                    <a:pt x="120000" y="73684"/>
                  </a:cubicBezTo>
                  <a:cubicBezTo>
                    <a:pt x="120000" y="0"/>
                    <a:pt x="120000" y="0"/>
                    <a:pt x="120000" y="0"/>
                  </a:cubicBezTo>
                  <a:cubicBezTo>
                    <a:pt x="85333" y="6315"/>
                    <a:pt x="45333" y="12631"/>
                    <a:pt x="0" y="1894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eloverskrift">
  <p:cSld name="1_Deloverskrift">
    <p:spTree>
      <p:nvGrpSpPr>
        <p:cNvPr id="6436" name="Shape 6436"/>
        <p:cNvGrpSpPr/>
        <p:nvPr/>
      </p:nvGrpSpPr>
      <p:grpSpPr>
        <a:xfrm>
          <a:off x="0" y="0"/>
          <a:ext cx="0" cy="0"/>
          <a:chOff x="0" y="0"/>
          <a:chExt cx="0" cy="0"/>
        </a:xfrm>
      </p:grpSpPr>
      <p:pic>
        <p:nvPicPr>
          <p:cNvPr id="6437" name="Google Shape;6437;p14"/>
          <p:cNvPicPr preferRelativeResize="0"/>
          <p:nvPr/>
        </p:nvPicPr>
        <p:blipFill rotWithShape="1">
          <a:blip r:embed="rId2">
            <a:alphaModFix/>
          </a:blip>
          <a:srcRect b="0" l="0" r="0" t="0"/>
          <a:stretch/>
        </p:blipFill>
        <p:spPr>
          <a:xfrm>
            <a:off x="-4740" y="1849363"/>
            <a:ext cx="12193074" cy="4983121"/>
          </a:xfrm>
          <a:prstGeom prst="rect">
            <a:avLst/>
          </a:prstGeom>
          <a:noFill/>
          <a:ln>
            <a:noFill/>
          </a:ln>
        </p:spPr>
      </p:pic>
      <p:sp>
        <p:nvSpPr>
          <p:cNvPr id="6438" name="Google Shape;6438;p14"/>
          <p:cNvSpPr/>
          <p:nvPr/>
        </p:nvSpPr>
        <p:spPr>
          <a:xfrm rot="10800000">
            <a:off x="-4739" y="1849364"/>
            <a:ext cx="11451052" cy="662192"/>
          </a:xfrm>
          <a:prstGeom prst="rect">
            <a:avLst/>
          </a:prstGeom>
          <a:gradFill>
            <a:gsLst>
              <a:gs pos="0">
                <a:srgbClr val="70706F">
                  <a:alpha val="0"/>
                </a:srgbClr>
              </a:gs>
              <a:gs pos="78000">
                <a:schemeClr val="accent1"/>
              </a:gs>
              <a:gs pos="100000">
                <a:schemeClr val="accen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39" name="Google Shape;6439;p14"/>
          <p:cNvSpPr txBox="1"/>
          <p:nvPr>
            <p:ph type="title"/>
          </p:nvPr>
        </p:nvSpPr>
        <p:spPr>
          <a:xfrm>
            <a:off x="495300" y="484570"/>
            <a:ext cx="10852150" cy="1176605"/>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accent1"/>
              </a:buClr>
              <a:buSzPts val="3200"/>
              <a:buFont typeface="Calibri"/>
              <a:buNone/>
              <a:defRPr b="0" i="0" sz="3200" u="none" cap="none" strike="noStrike">
                <a:solidFill>
                  <a:schemeClr val="accen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440" name="Google Shape;6440;p14"/>
          <p:cNvSpPr txBox="1"/>
          <p:nvPr>
            <p:ph idx="10" type="dt"/>
          </p:nvPr>
        </p:nvSpPr>
        <p:spPr>
          <a:xfrm>
            <a:off x="4953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41" name="Google Shape;6441;p1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42" name="Google Shape;6442;p14"/>
          <p:cNvSpPr txBox="1"/>
          <p:nvPr>
            <p:ph idx="12" type="sldNum"/>
          </p:nvPr>
        </p:nvSpPr>
        <p:spPr>
          <a:xfrm>
            <a:off x="89535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443" name="Google Shape;6443;p14"/>
          <p:cNvSpPr/>
          <p:nvPr/>
        </p:nvSpPr>
        <p:spPr>
          <a:xfrm rot="5400000">
            <a:off x="4754189" y="-602603"/>
            <a:ext cx="2703810" cy="12212188"/>
          </a:xfrm>
          <a:prstGeom prst="rect">
            <a:avLst/>
          </a:prstGeom>
          <a:gradFill>
            <a:gsLst>
              <a:gs pos="0">
                <a:srgbClr val="70706F">
                  <a:alpha val="0"/>
                </a:srgbClr>
              </a:gs>
              <a:gs pos="78000">
                <a:srgbClr val="262626"/>
              </a:gs>
              <a:gs pos="100000">
                <a:srgbClr val="262626"/>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444" name="Google Shape;6444;p14"/>
          <p:cNvGrpSpPr/>
          <p:nvPr/>
        </p:nvGrpSpPr>
        <p:grpSpPr>
          <a:xfrm>
            <a:off x="-2221508" y="4258852"/>
            <a:ext cx="10380062" cy="3551532"/>
            <a:chOff x="-2221508" y="4258852"/>
            <a:chExt cx="10380062" cy="3551532"/>
          </a:xfrm>
        </p:grpSpPr>
        <p:grpSp>
          <p:nvGrpSpPr>
            <p:cNvPr id="6445" name="Google Shape;6445;p14"/>
            <p:cNvGrpSpPr/>
            <p:nvPr/>
          </p:nvGrpSpPr>
          <p:grpSpPr>
            <a:xfrm>
              <a:off x="-2221508" y="4278398"/>
              <a:ext cx="8523115" cy="3102749"/>
              <a:chOff x="3198" y="1063"/>
              <a:chExt cx="3736" cy="1330"/>
            </a:xfrm>
          </p:grpSpPr>
          <p:grpSp>
            <p:nvGrpSpPr>
              <p:cNvPr id="6446" name="Google Shape;6446;p14"/>
              <p:cNvGrpSpPr/>
              <p:nvPr/>
            </p:nvGrpSpPr>
            <p:grpSpPr>
              <a:xfrm>
                <a:off x="3198" y="1063"/>
                <a:ext cx="3736" cy="1330"/>
                <a:chOff x="3198" y="1063"/>
                <a:chExt cx="3736" cy="1330"/>
              </a:xfrm>
            </p:grpSpPr>
            <p:sp>
              <p:nvSpPr>
                <p:cNvPr id="6447" name="Google Shape;6447;p14"/>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48" name="Google Shape;6448;p14"/>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49" name="Google Shape;6449;p14"/>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0" name="Google Shape;6450;p14"/>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1" name="Google Shape;6451;p14"/>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2" name="Google Shape;6452;p14"/>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3" name="Google Shape;6453;p14"/>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4" name="Google Shape;6454;p14"/>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5" name="Google Shape;6455;p14"/>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6" name="Google Shape;6456;p14"/>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7" name="Google Shape;6457;p14"/>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8" name="Google Shape;6458;p14"/>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9" name="Google Shape;6459;p14"/>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60" name="Google Shape;6460;p14"/>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61" name="Google Shape;6461;p14"/>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62" name="Google Shape;6462;p14"/>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63" name="Google Shape;6463;p14"/>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64" name="Google Shape;6464;p14"/>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65" name="Google Shape;6465;p14"/>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66" name="Google Shape;6466;p14"/>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67" name="Google Shape;6467;p14"/>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68" name="Google Shape;6468;p14"/>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69" name="Google Shape;6469;p14"/>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70" name="Google Shape;6470;p14"/>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71" name="Google Shape;6471;p14"/>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72" name="Google Shape;6472;p14"/>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73" name="Google Shape;6473;p14"/>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74" name="Google Shape;6474;p14"/>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75" name="Google Shape;6475;p14"/>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76" name="Google Shape;6476;p14"/>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77" name="Google Shape;6477;p14"/>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78" name="Google Shape;6478;p14"/>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79" name="Google Shape;6479;p14"/>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80" name="Google Shape;6480;p14"/>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81" name="Google Shape;6481;p14"/>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82" name="Google Shape;6482;p14"/>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83" name="Google Shape;6483;p14"/>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84" name="Google Shape;6484;p14"/>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85" name="Google Shape;6485;p14"/>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86" name="Google Shape;6486;p14"/>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87" name="Google Shape;6487;p14"/>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88" name="Google Shape;6488;p14"/>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89" name="Google Shape;6489;p14"/>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90" name="Google Shape;6490;p14"/>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91" name="Google Shape;6491;p14"/>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92" name="Google Shape;6492;p14"/>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93" name="Google Shape;6493;p14"/>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94" name="Google Shape;6494;p14"/>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95" name="Google Shape;6495;p14"/>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96" name="Google Shape;6496;p14"/>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97" name="Google Shape;6497;p14"/>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98" name="Google Shape;6498;p14"/>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99" name="Google Shape;6499;p14"/>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0" name="Google Shape;6500;p14"/>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1" name="Google Shape;6501;p14"/>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2" name="Google Shape;6502;p14"/>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3" name="Google Shape;6503;p14"/>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4" name="Google Shape;6504;p14"/>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5" name="Google Shape;6505;p14"/>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6" name="Google Shape;6506;p14"/>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7" name="Google Shape;6507;p14"/>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8" name="Google Shape;6508;p14"/>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9" name="Google Shape;6509;p14"/>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0" name="Google Shape;6510;p14"/>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1" name="Google Shape;6511;p14"/>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2" name="Google Shape;6512;p14"/>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3" name="Google Shape;6513;p14"/>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4" name="Google Shape;6514;p14"/>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5" name="Google Shape;6515;p14"/>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6" name="Google Shape;6516;p14"/>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7" name="Google Shape;6517;p14"/>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8" name="Google Shape;6518;p14"/>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9" name="Google Shape;6519;p14"/>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20" name="Google Shape;6520;p14"/>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21" name="Google Shape;6521;p14"/>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22" name="Google Shape;6522;p14"/>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23" name="Google Shape;6523;p14"/>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24" name="Google Shape;6524;p14"/>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25" name="Google Shape;6525;p14"/>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26" name="Google Shape;6526;p14"/>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27" name="Google Shape;6527;p14"/>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28" name="Google Shape;6528;p14"/>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29" name="Google Shape;6529;p14"/>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30" name="Google Shape;6530;p14"/>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31" name="Google Shape;6531;p14"/>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32" name="Google Shape;6532;p14"/>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33" name="Google Shape;6533;p14"/>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34" name="Google Shape;6534;p14"/>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35" name="Google Shape;6535;p14"/>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36" name="Google Shape;6536;p14"/>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37" name="Google Shape;6537;p14"/>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38" name="Google Shape;6538;p14"/>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39" name="Google Shape;6539;p14"/>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40" name="Google Shape;6540;p14"/>
                <p:cNvSpPr/>
                <p:nvPr/>
              </p:nvSpPr>
              <p:spPr>
                <a:xfrm>
                  <a:off x="3198" y="144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41" name="Google Shape;6541;p14"/>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42" name="Google Shape;6542;p14"/>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43" name="Google Shape;6543;p14"/>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44" name="Google Shape;6544;p14"/>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45" name="Google Shape;6545;p14"/>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46" name="Google Shape;6546;p14"/>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47" name="Google Shape;6547;p14"/>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48" name="Google Shape;6548;p14"/>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49" name="Google Shape;6549;p14"/>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50" name="Google Shape;6550;p14"/>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51" name="Google Shape;6551;p14"/>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52" name="Google Shape;6552;p14"/>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53" name="Google Shape;6553;p14"/>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54" name="Google Shape;6554;p14"/>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55" name="Google Shape;6555;p14"/>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56" name="Google Shape;6556;p14"/>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57" name="Google Shape;6557;p14"/>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58" name="Google Shape;6558;p14"/>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59" name="Google Shape;6559;p14"/>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60" name="Google Shape;6560;p14"/>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61" name="Google Shape;6561;p14"/>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62" name="Google Shape;6562;p14"/>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63" name="Google Shape;6563;p14"/>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64" name="Google Shape;6564;p14"/>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65" name="Google Shape;6565;p14"/>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66" name="Google Shape;6566;p14"/>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67" name="Google Shape;6567;p14"/>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68" name="Google Shape;6568;p14"/>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69" name="Google Shape;6569;p14"/>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70" name="Google Shape;6570;p14"/>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71" name="Google Shape;6571;p14"/>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72" name="Google Shape;6572;p14"/>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73" name="Google Shape;6573;p14"/>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74" name="Google Shape;6574;p14"/>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75" name="Google Shape;6575;p14"/>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76" name="Google Shape;6576;p14"/>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77" name="Google Shape;6577;p14"/>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78" name="Google Shape;6578;p14"/>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79" name="Google Shape;6579;p14"/>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80" name="Google Shape;6580;p14"/>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81" name="Google Shape;6581;p14"/>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82" name="Google Shape;6582;p14"/>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83" name="Google Shape;6583;p14"/>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84" name="Google Shape;6584;p14"/>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85" name="Google Shape;6585;p14"/>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86" name="Google Shape;6586;p14"/>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87" name="Google Shape;6587;p14"/>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88" name="Google Shape;6588;p14"/>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89" name="Google Shape;6589;p14"/>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90" name="Google Shape;6590;p14"/>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91" name="Google Shape;6591;p14"/>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92" name="Google Shape;6592;p14"/>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93" name="Google Shape;6593;p14"/>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94" name="Google Shape;6594;p14"/>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95" name="Google Shape;6595;p14"/>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96" name="Google Shape;6596;p14"/>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97" name="Google Shape;6597;p14"/>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98" name="Google Shape;6598;p14"/>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99" name="Google Shape;6599;p14"/>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00" name="Google Shape;6600;p14"/>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01" name="Google Shape;6601;p14"/>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02" name="Google Shape;6602;p14"/>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03" name="Google Shape;6603;p14"/>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04" name="Google Shape;6604;p14"/>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05" name="Google Shape;6605;p14"/>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06" name="Google Shape;6606;p14"/>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07" name="Google Shape;6607;p14"/>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08" name="Google Shape;6608;p14"/>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09" name="Google Shape;6609;p14"/>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10" name="Google Shape;6610;p14"/>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11" name="Google Shape;6611;p14"/>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12" name="Google Shape;6612;p14"/>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13" name="Google Shape;6613;p14"/>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14" name="Google Shape;6614;p14"/>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15" name="Google Shape;6615;p14"/>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16" name="Google Shape;6616;p14"/>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17" name="Google Shape;6617;p14"/>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18" name="Google Shape;6618;p14"/>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19" name="Google Shape;6619;p14"/>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0" name="Google Shape;6620;p14"/>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1" name="Google Shape;6621;p14"/>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2" name="Google Shape;6622;p14"/>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3" name="Google Shape;6623;p14"/>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4" name="Google Shape;6624;p14"/>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5" name="Google Shape;6625;p14"/>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6" name="Google Shape;6626;p14"/>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7" name="Google Shape;6627;p14"/>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8" name="Google Shape;6628;p14"/>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9" name="Google Shape;6629;p14"/>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0" name="Google Shape;6630;p14"/>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1" name="Google Shape;6631;p14"/>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2" name="Google Shape;6632;p14"/>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3" name="Google Shape;6633;p14"/>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4" name="Google Shape;6634;p14"/>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5" name="Google Shape;6635;p14"/>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6" name="Google Shape;6636;p14"/>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7" name="Google Shape;6637;p14"/>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8" name="Google Shape;6638;p14"/>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9" name="Google Shape;6639;p14"/>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40" name="Google Shape;6640;p14"/>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41" name="Google Shape;6641;p14"/>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42" name="Google Shape;6642;p14"/>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43" name="Google Shape;6643;p14"/>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44" name="Google Shape;6644;p14"/>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45" name="Google Shape;6645;p14"/>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46" name="Google Shape;6646;p14"/>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647" name="Google Shape;6647;p14"/>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48" name="Google Shape;6648;p14"/>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49" name="Google Shape;6649;p14"/>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0" name="Google Shape;6650;p14"/>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1" name="Google Shape;6651;p14"/>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2" name="Google Shape;6652;p14"/>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3" name="Google Shape;6653;p14"/>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4" name="Google Shape;6654;p14"/>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5" name="Google Shape;6655;p14"/>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6" name="Google Shape;6656;p14"/>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7" name="Google Shape;6657;p14"/>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8" name="Google Shape;6658;p14"/>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9" name="Google Shape;6659;p14"/>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0" name="Google Shape;6660;p14"/>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1" name="Google Shape;6661;p14"/>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2" name="Google Shape;6662;p14"/>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3" name="Google Shape;6663;p14"/>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4" name="Google Shape;6664;p14"/>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5" name="Google Shape;6665;p14"/>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6" name="Google Shape;6666;p14"/>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7" name="Google Shape;6667;p14"/>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8" name="Google Shape;6668;p14"/>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9" name="Google Shape;6669;p14"/>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70" name="Google Shape;6670;p14"/>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71" name="Google Shape;6671;p14"/>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72" name="Google Shape;6672;p14"/>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73" name="Google Shape;6673;p14"/>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74" name="Google Shape;6674;p14"/>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75" name="Google Shape;6675;p14"/>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76" name="Google Shape;6676;p14"/>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77" name="Google Shape;6677;p14"/>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78" name="Google Shape;6678;p14"/>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79" name="Google Shape;6679;p14"/>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80" name="Google Shape;6680;p14"/>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81" name="Google Shape;6681;p14"/>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82" name="Google Shape;6682;p14"/>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83" name="Google Shape;6683;p14"/>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84" name="Google Shape;6684;p14"/>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85" name="Google Shape;6685;p14"/>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86" name="Google Shape;6686;p14"/>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87" name="Google Shape;6687;p14"/>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88" name="Google Shape;6688;p14"/>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89" name="Google Shape;6689;p14"/>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90" name="Google Shape;6690;p14"/>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691" name="Google Shape;6691;p14"/>
            <p:cNvGrpSpPr/>
            <p:nvPr/>
          </p:nvGrpSpPr>
          <p:grpSpPr>
            <a:xfrm rot="10800000">
              <a:off x="-398214" y="4675699"/>
              <a:ext cx="8523115" cy="3102749"/>
              <a:chOff x="3198" y="1063"/>
              <a:chExt cx="3736" cy="1330"/>
            </a:xfrm>
          </p:grpSpPr>
          <p:grpSp>
            <p:nvGrpSpPr>
              <p:cNvPr id="6692" name="Google Shape;6692;p14"/>
              <p:cNvGrpSpPr/>
              <p:nvPr/>
            </p:nvGrpSpPr>
            <p:grpSpPr>
              <a:xfrm>
                <a:off x="3198" y="1063"/>
                <a:ext cx="3736" cy="1330"/>
                <a:chOff x="3198" y="1063"/>
                <a:chExt cx="3736" cy="1330"/>
              </a:xfrm>
            </p:grpSpPr>
            <p:sp>
              <p:nvSpPr>
                <p:cNvPr id="6693" name="Google Shape;6693;p14"/>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94" name="Google Shape;6694;p14"/>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95" name="Google Shape;6695;p14"/>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96" name="Google Shape;6696;p14"/>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97" name="Google Shape;6697;p14"/>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98" name="Google Shape;6698;p14"/>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99" name="Google Shape;6699;p14"/>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00" name="Google Shape;6700;p14"/>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01" name="Google Shape;6701;p14"/>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02" name="Google Shape;6702;p14"/>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03" name="Google Shape;6703;p14"/>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04" name="Google Shape;6704;p14"/>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05" name="Google Shape;6705;p14"/>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06" name="Google Shape;6706;p14"/>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07" name="Google Shape;6707;p14"/>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08" name="Google Shape;6708;p14"/>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09" name="Google Shape;6709;p14"/>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0" name="Google Shape;6710;p14"/>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1" name="Google Shape;6711;p14"/>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2" name="Google Shape;6712;p14"/>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3" name="Google Shape;6713;p14"/>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4" name="Google Shape;6714;p14"/>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5" name="Google Shape;6715;p14"/>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6" name="Google Shape;6716;p14"/>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7" name="Google Shape;6717;p14"/>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8" name="Google Shape;6718;p14"/>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9" name="Google Shape;6719;p14"/>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20" name="Google Shape;6720;p14"/>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21" name="Google Shape;6721;p14"/>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22" name="Google Shape;6722;p14"/>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23" name="Google Shape;6723;p14"/>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24" name="Google Shape;6724;p14"/>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25" name="Google Shape;6725;p14"/>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26" name="Google Shape;6726;p14"/>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27" name="Google Shape;6727;p14"/>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28" name="Google Shape;6728;p14"/>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29" name="Google Shape;6729;p14"/>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30" name="Google Shape;6730;p14"/>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31" name="Google Shape;6731;p14"/>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32" name="Google Shape;6732;p14"/>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33" name="Google Shape;6733;p14"/>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34" name="Google Shape;6734;p14"/>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35" name="Google Shape;6735;p14"/>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36" name="Google Shape;6736;p14"/>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37" name="Google Shape;6737;p14"/>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38" name="Google Shape;6738;p14"/>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39" name="Google Shape;6739;p14"/>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40" name="Google Shape;6740;p14"/>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41" name="Google Shape;6741;p14"/>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42" name="Google Shape;6742;p14"/>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43" name="Google Shape;6743;p14"/>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44" name="Google Shape;6744;p14"/>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45" name="Google Shape;6745;p14"/>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46" name="Google Shape;6746;p14"/>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47" name="Google Shape;6747;p14"/>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48" name="Google Shape;6748;p14"/>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49" name="Google Shape;6749;p14"/>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50" name="Google Shape;6750;p14"/>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51" name="Google Shape;6751;p14"/>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52" name="Google Shape;6752;p14"/>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53" name="Google Shape;6753;p14"/>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54" name="Google Shape;6754;p14"/>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55" name="Google Shape;6755;p14"/>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56" name="Google Shape;6756;p14"/>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57" name="Google Shape;6757;p14"/>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58" name="Google Shape;6758;p14"/>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59" name="Google Shape;6759;p14"/>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60" name="Google Shape;6760;p14"/>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61" name="Google Shape;6761;p14"/>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62" name="Google Shape;6762;p14"/>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63" name="Google Shape;6763;p14"/>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64" name="Google Shape;6764;p14"/>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65" name="Google Shape;6765;p14"/>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66" name="Google Shape;6766;p14"/>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67" name="Google Shape;6767;p14"/>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68" name="Google Shape;6768;p14"/>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69" name="Google Shape;6769;p14"/>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70" name="Google Shape;6770;p14"/>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71" name="Google Shape;6771;p14"/>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72" name="Google Shape;6772;p14"/>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73" name="Google Shape;6773;p14"/>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74" name="Google Shape;6774;p14"/>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75" name="Google Shape;6775;p14"/>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76" name="Google Shape;6776;p14"/>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77" name="Google Shape;6777;p14"/>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78" name="Google Shape;6778;p14"/>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79" name="Google Shape;6779;p14"/>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80" name="Google Shape;6780;p14"/>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81" name="Google Shape;6781;p14"/>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82" name="Google Shape;6782;p14"/>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83" name="Google Shape;6783;p14"/>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84" name="Google Shape;6784;p14"/>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85" name="Google Shape;6785;p14"/>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86" name="Google Shape;6786;p14"/>
                <p:cNvSpPr/>
                <p:nvPr/>
              </p:nvSpPr>
              <p:spPr>
                <a:xfrm>
                  <a:off x="3198" y="144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87" name="Google Shape;6787;p14"/>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88" name="Google Shape;6788;p14"/>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89" name="Google Shape;6789;p14"/>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90" name="Google Shape;6790;p14"/>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91" name="Google Shape;6791;p14"/>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92" name="Google Shape;6792;p14"/>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93" name="Google Shape;6793;p14"/>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94" name="Google Shape;6794;p14"/>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95" name="Google Shape;6795;p14"/>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96" name="Google Shape;6796;p14"/>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97" name="Google Shape;6797;p14"/>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98" name="Google Shape;6798;p14"/>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99" name="Google Shape;6799;p14"/>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0" name="Google Shape;6800;p14"/>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1" name="Google Shape;6801;p14"/>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2" name="Google Shape;6802;p14"/>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3" name="Google Shape;6803;p14"/>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4" name="Google Shape;6804;p14"/>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5" name="Google Shape;6805;p14"/>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6" name="Google Shape;6806;p14"/>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7" name="Google Shape;6807;p14"/>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8" name="Google Shape;6808;p14"/>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9" name="Google Shape;6809;p14"/>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10" name="Google Shape;6810;p14"/>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11" name="Google Shape;6811;p14"/>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12" name="Google Shape;6812;p14"/>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13" name="Google Shape;6813;p14"/>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14" name="Google Shape;6814;p14"/>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15" name="Google Shape;6815;p14"/>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16" name="Google Shape;6816;p14"/>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17" name="Google Shape;6817;p14"/>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18" name="Google Shape;6818;p14"/>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19" name="Google Shape;6819;p14"/>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20" name="Google Shape;6820;p14"/>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21" name="Google Shape;6821;p14"/>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22" name="Google Shape;6822;p14"/>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23" name="Google Shape;6823;p14"/>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24" name="Google Shape;6824;p14"/>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25" name="Google Shape;6825;p14"/>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26" name="Google Shape;6826;p14"/>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27" name="Google Shape;6827;p14"/>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28" name="Google Shape;6828;p14"/>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29" name="Google Shape;6829;p14"/>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30" name="Google Shape;6830;p14"/>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31" name="Google Shape;6831;p14"/>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32" name="Google Shape;6832;p14"/>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33" name="Google Shape;6833;p14"/>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34" name="Google Shape;6834;p14"/>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35" name="Google Shape;6835;p14"/>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36" name="Google Shape;6836;p14"/>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37" name="Google Shape;6837;p14"/>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38" name="Google Shape;6838;p14"/>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39" name="Google Shape;6839;p14"/>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40" name="Google Shape;6840;p14"/>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41" name="Google Shape;6841;p14"/>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42" name="Google Shape;6842;p14"/>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43" name="Google Shape;6843;p14"/>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44" name="Google Shape;6844;p14"/>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45" name="Google Shape;6845;p14"/>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46" name="Google Shape;6846;p14"/>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47" name="Google Shape;6847;p14"/>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48" name="Google Shape;6848;p14"/>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49" name="Google Shape;6849;p14"/>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50" name="Google Shape;6850;p14"/>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51" name="Google Shape;6851;p14"/>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52" name="Google Shape;6852;p14"/>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53" name="Google Shape;6853;p14"/>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54" name="Google Shape;6854;p14"/>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55" name="Google Shape;6855;p14"/>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56" name="Google Shape;6856;p14"/>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57" name="Google Shape;6857;p14"/>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58" name="Google Shape;6858;p14"/>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59" name="Google Shape;6859;p14"/>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60" name="Google Shape;6860;p14"/>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61" name="Google Shape;6861;p14"/>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62" name="Google Shape;6862;p14"/>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63" name="Google Shape;6863;p14"/>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64" name="Google Shape;6864;p14"/>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65" name="Google Shape;6865;p14"/>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66" name="Google Shape;6866;p14"/>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67" name="Google Shape;6867;p14"/>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68" name="Google Shape;6868;p14"/>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69" name="Google Shape;6869;p14"/>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70" name="Google Shape;6870;p14"/>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71" name="Google Shape;6871;p14"/>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72" name="Google Shape;6872;p14"/>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73" name="Google Shape;6873;p14"/>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74" name="Google Shape;6874;p14"/>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75" name="Google Shape;6875;p14"/>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76" name="Google Shape;6876;p14"/>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77" name="Google Shape;6877;p14"/>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78" name="Google Shape;6878;p14"/>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79" name="Google Shape;6879;p14"/>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80" name="Google Shape;6880;p14"/>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81" name="Google Shape;6881;p14"/>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82" name="Google Shape;6882;p14"/>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83" name="Google Shape;6883;p14"/>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84" name="Google Shape;6884;p14"/>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85" name="Google Shape;6885;p14"/>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86" name="Google Shape;6886;p14"/>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87" name="Google Shape;6887;p14"/>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88" name="Google Shape;6888;p14"/>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89" name="Google Shape;6889;p14"/>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90" name="Google Shape;6890;p14"/>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91" name="Google Shape;6891;p14"/>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92" name="Google Shape;6892;p14"/>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893" name="Google Shape;6893;p14"/>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94" name="Google Shape;6894;p14"/>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95" name="Google Shape;6895;p14"/>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96" name="Google Shape;6896;p14"/>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97" name="Google Shape;6897;p14"/>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98" name="Google Shape;6898;p14"/>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99" name="Google Shape;6899;p14"/>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00" name="Google Shape;6900;p14"/>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01" name="Google Shape;6901;p14"/>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02" name="Google Shape;6902;p14"/>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03" name="Google Shape;6903;p14"/>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04" name="Google Shape;6904;p14"/>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05" name="Google Shape;6905;p14"/>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06" name="Google Shape;6906;p14"/>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07" name="Google Shape;6907;p14"/>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08" name="Google Shape;6908;p14"/>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09" name="Google Shape;6909;p14"/>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10" name="Google Shape;6910;p14"/>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11" name="Google Shape;6911;p14"/>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12" name="Google Shape;6912;p14"/>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13" name="Google Shape;6913;p14"/>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14" name="Google Shape;6914;p14"/>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15" name="Google Shape;6915;p14"/>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16" name="Google Shape;6916;p14"/>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17" name="Google Shape;6917;p14"/>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18" name="Google Shape;6918;p14"/>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19" name="Google Shape;6919;p14"/>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20" name="Google Shape;6920;p14"/>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21" name="Google Shape;6921;p14"/>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22" name="Google Shape;6922;p14"/>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23" name="Google Shape;6923;p14"/>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24" name="Google Shape;6924;p14"/>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25" name="Google Shape;6925;p14"/>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26" name="Google Shape;6926;p14"/>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27" name="Google Shape;6927;p14"/>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28" name="Google Shape;6928;p14"/>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29" name="Google Shape;6929;p14"/>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30" name="Google Shape;6930;p14"/>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31" name="Google Shape;6931;p14"/>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32" name="Google Shape;6932;p14"/>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33" name="Google Shape;6933;p14"/>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34" name="Google Shape;6934;p14"/>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35" name="Google Shape;6935;p14"/>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36" name="Google Shape;6936;p14"/>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937" name="Google Shape;6937;p14"/>
            <p:cNvGrpSpPr/>
            <p:nvPr/>
          </p:nvGrpSpPr>
          <p:grpSpPr>
            <a:xfrm>
              <a:off x="-114771" y="4258852"/>
              <a:ext cx="8273325" cy="3551532"/>
              <a:chOff x="-114771" y="4258852"/>
              <a:chExt cx="8273325" cy="3551532"/>
            </a:xfrm>
          </p:grpSpPr>
          <p:sp>
            <p:nvSpPr>
              <p:cNvPr id="6938" name="Google Shape;6938;p14"/>
              <p:cNvSpPr/>
              <p:nvPr/>
            </p:nvSpPr>
            <p:spPr>
              <a:xfrm>
                <a:off x="6728714" y="5275821"/>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39" name="Google Shape;6939;p14"/>
              <p:cNvSpPr/>
              <p:nvPr/>
            </p:nvSpPr>
            <p:spPr>
              <a:xfrm>
                <a:off x="5807952" y="5849039"/>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0" name="Google Shape;6940;p14"/>
              <p:cNvSpPr/>
              <p:nvPr/>
            </p:nvSpPr>
            <p:spPr>
              <a:xfrm>
                <a:off x="3604379" y="5205175"/>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1" name="Google Shape;6941;p14"/>
              <p:cNvSpPr/>
              <p:nvPr/>
            </p:nvSpPr>
            <p:spPr>
              <a:xfrm>
                <a:off x="1774550" y="4751828"/>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2" name="Google Shape;6942;p14"/>
              <p:cNvSpPr/>
              <p:nvPr/>
            </p:nvSpPr>
            <p:spPr>
              <a:xfrm>
                <a:off x="1541569" y="6099506"/>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3" name="Google Shape;6943;p14"/>
              <p:cNvSpPr/>
              <p:nvPr/>
            </p:nvSpPr>
            <p:spPr>
              <a:xfrm>
                <a:off x="-114771" y="7149454"/>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4" name="Google Shape;6944;p14"/>
              <p:cNvSpPr/>
              <p:nvPr/>
            </p:nvSpPr>
            <p:spPr>
              <a:xfrm>
                <a:off x="831258" y="7695188"/>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5" name="Google Shape;6945;p14"/>
              <p:cNvSpPr/>
              <p:nvPr/>
            </p:nvSpPr>
            <p:spPr>
              <a:xfrm>
                <a:off x="2037851" y="722944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6" name="Google Shape;6946;p14"/>
              <p:cNvSpPr/>
              <p:nvPr/>
            </p:nvSpPr>
            <p:spPr>
              <a:xfrm>
                <a:off x="2440619" y="6342125"/>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7" name="Google Shape;6947;p14"/>
              <p:cNvSpPr/>
              <p:nvPr/>
            </p:nvSpPr>
            <p:spPr>
              <a:xfrm>
                <a:off x="3354945" y="5602598"/>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8" name="Google Shape;6948;p14"/>
              <p:cNvSpPr/>
              <p:nvPr/>
            </p:nvSpPr>
            <p:spPr>
              <a:xfrm>
                <a:off x="638803" y="548954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9" name="Google Shape;6949;p14"/>
              <p:cNvSpPr/>
              <p:nvPr/>
            </p:nvSpPr>
            <p:spPr>
              <a:xfrm>
                <a:off x="-56010" y="5517535"/>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50" name="Google Shape;6950;p14"/>
              <p:cNvSpPr/>
              <p:nvPr/>
            </p:nvSpPr>
            <p:spPr>
              <a:xfrm>
                <a:off x="3675045" y="5890712"/>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51" name="Google Shape;6951;p14"/>
              <p:cNvSpPr/>
              <p:nvPr/>
            </p:nvSpPr>
            <p:spPr>
              <a:xfrm>
                <a:off x="4929215" y="5442119"/>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52" name="Google Shape;6952;p14"/>
              <p:cNvSpPr/>
              <p:nvPr/>
            </p:nvSpPr>
            <p:spPr>
              <a:xfrm>
                <a:off x="6408464" y="6673851"/>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53" name="Google Shape;6953;p14"/>
              <p:cNvSpPr/>
              <p:nvPr/>
            </p:nvSpPr>
            <p:spPr>
              <a:xfrm>
                <a:off x="4648835" y="7057017"/>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54" name="Google Shape;6954;p14"/>
              <p:cNvSpPr/>
              <p:nvPr/>
            </p:nvSpPr>
            <p:spPr>
              <a:xfrm>
                <a:off x="7339651" y="721181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55" name="Google Shape;6955;p14"/>
              <p:cNvSpPr/>
              <p:nvPr/>
            </p:nvSpPr>
            <p:spPr>
              <a:xfrm>
                <a:off x="6734124" y="6306393"/>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56" name="Google Shape;6956;p14"/>
              <p:cNvSpPr/>
              <p:nvPr/>
            </p:nvSpPr>
            <p:spPr>
              <a:xfrm>
                <a:off x="8045904" y="6777637"/>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57" name="Google Shape;6957;p14"/>
              <p:cNvSpPr/>
              <p:nvPr/>
            </p:nvSpPr>
            <p:spPr>
              <a:xfrm>
                <a:off x="857834" y="650281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58" name="Google Shape;6958;p14"/>
              <p:cNvSpPr/>
              <p:nvPr/>
            </p:nvSpPr>
            <p:spPr>
              <a:xfrm>
                <a:off x="5439693" y="4258852"/>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6959" name="Google Shape;6959;p14"/>
          <p:cNvGrpSpPr/>
          <p:nvPr/>
        </p:nvGrpSpPr>
        <p:grpSpPr>
          <a:xfrm>
            <a:off x="10731062" y="335430"/>
            <a:ext cx="965638" cy="686321"/>
            <a:chOff x="10328197" y="1523459"/>
            <a:chExt cx="1536700" cy="1092200"/>
          </a:xfrm>
        </p:grpSpPr>
        <p:sp>
          <p:nvSpPr>
            <p:cNvPr id="6960" name="Google Shape;6960;p14"/>
            <p:cNvSpPr/>
            <p:nvPr/>
          </p:nvSpPr>
          <p:spPr>
            <a:xfrm>
              <a:off x="10869535" y="2298159"/>
              <a:ext cx="211138" cy="317500"/>
            </a:xfrm>
            <a:custGeom>
              <a:rect b="b" l="l" r="r" t="t"/>
              <a:pathLst>
                <a:path extrusionOk="0" h="120000" w="120000">
                  <a:moveTo>
                    <a:pt x="22018" y="100243"/>
                  </a:moveTo>
                  <a:cubicBezTo>
                    <a:pt x="27522" y="101707"/>
                    <a:pt x="38532" y="106097"/>
                    <a:pt x="59449" y="106097"/>
                  </a:cubicBezTo>
                  <a:cubicBezTo>
                    <a:pt x="91376" y="106097"/>
                    <a:pt x="95779" y="90731"/>
                    <a:pt x="95779" y="83414"/>
                  </a:cubicBezTo>
                  <a:cubicBezTo>
                    <a:pt x="95779" y="75365"/>
                    <a:pt x="95779" y="75365"/>
                    <a:pt x="95779" y="75365"/>
                  </a:cubicBezTo>
                  <a:cubicBezTo>
                    <a:pt x="94678" y="76097"/>
                    <a:pt x="92477" y="76829"/>
                    <a:pt x="90275" y="78292"/>
                  </a:cubicBezTo>
                  <a:cubicBezTo>
                    <a:pt x="88073" y="79024"/>
                    <a:pt x="85871" y="80487"/>
                    <a:pt x="82568" y="81951"/>
                  </a:cubicBezTo>
                  <a:cubicBezTo>
                    <a:pt x="79266" y="82682"/>
                    <a:pt x="75963" y="84146"/>
                    <a:pt x="71559" y="84878"/>
                  </a:cubicBezTo>
                  <a:cubicBezTo>
                    <a:pt x="67155" y="85609"/>
                    <a:pt x="62752" y="86341"/>
                    <a:pt x="56146" y="86341"/>
                  </a:cubicBezTo>
                  <a:cubicBezTo>
                    <a:pt x="47339" y="86341"/>
                    <a:pt x="39633" y="84878"/>
                    <a:pt x="31926" y="82682"/>
                  </a:cubicBezTo>
                  <a:cubicBezTo>
                    <a:pt x="25321" y="80487"/>
                    <a:pt x="18715" y="78292"/>
                    <a:pt x="14311" y="74634"/>
                  </a:cubicBezTo>
                  <a:cubicBezTo>
                    <a:pt x="9908" y="70975"/>
                    <a:pt x="5504" y="66585"/>
                    <a:pt x="3302" y="61463"/>
                  </a:cubicBezTo>
                  <a:cubicBezTo>
                    <a:pt x="1100" y="56341"/>
                    <a:pt x="0" y="50487"/>
                    <a:pt x="0" y="44634"/>
                  </a:cubicBezTo>
                  <a:cubicBezTo>
                    <a:pt x="0" y="38048"/>
                    <a:pt x="1100" y="32195"/>
                    <a:pt x="4403" y="27073"/>
                  </a:cubicBezTo>
                  <a:cubicBezTo>
                    <a:pt x="7706" y="21219"/>
                    <a:pt x="13211" y="16829"/>
                    <a:pt x="18715" y="12439"/>
                  </a:cubicBezTo>
                  <a:cubicBezTo>
                    <a:pt x="25321" y="8780"/>
                    <a:pt x="33027" y="5853"/>
                    <a:pt x="41834" y="3658"/>
                  </a:cubicBezTo>
                  <a:cubicBezTo>
                    <a:pt x="49541" y="1463"/>
                    <a:pt x="59449" y="0"/>
                    <a:pt x="70458" y="0"/>
                  </a:cubicBezTo>
                  <a:cubicBezTo>
                    <a:pt x="80366" y="0"/>
                    <a:pt x="90275" y="731"/>
                    <a:pt x="99082" y="1463"/>
                  </a:cubicBezTo>
                  <a:cubicBezTo>
                    <a:pt x="107889" y="2926"/>
                    <a:pt x="114495" y="4390"/>
                    <a:pt x="120000" y="5853"/>
                  </a:cubicBezTo>
                  <a:cubicBezTo>
                    <a:pt x="120000" y="83414"/>
                    <a:pt x="120000" y="83414"/>
                    <a:pt x="120000" y="83414"/>
                  </a:cubicBezTo>
                  <a:cubicBezTo>
                    <a:pt x="120000" y="95853"/>
                    <a:pt x="113394" y="120000"/>
                    <a:pt x="59449" y="120000"/>
                  </a:cubicBezTo>
                  <a:cubicBezTo>
                    <a:pt x="29724" y="120000"/>
                    <a:pt x="16513" y="114146"/>
                    <a:pt x="11009" y="112682"/>
                  </a:cubicBezTo>
                  <a:lnTo>
                    <a:pt x="22018" y="100243"/>
                  </a:lnTo>
                  <a:close/>
                  <a:moveTo>
                    <a:pt x="95779" y="16829"/>
                  </a:moveTo>
                  <a:cubicBezTo>
                    <a:pt x="94678" y="16097"/>
                    <a:pt x="91376" y="16097"/>
                    <a:pt x="88073" y="15365"/>
                  </a:cubicBezTo>
                  <a:cubicBezTo>
                    <a:pt x="83669" y="14634"/>
                    <a:pt x="78165" y="13902"/>
                    <a:pt x="70458" y="13902"/>
                  </a:cubicBezTo>
                  <a:cubicBezTo>
                    <a:pt x="63853" y="13902"/>
                    <a:pt x="57247" y="14634"/>
                    <a:pt x="51743" y="16097"/>
                  </a:cubicBezTo>
                  <a:cubicBezTo>
                    <a:pt x="46238" y="17560"/>
                    <a:pt x="40733" y="19756"/>
                    <a:pt x="37431" y="22682"/>
                  </a:cubicBezTo>
                  <a:cubicBezTo>
                    <a:pt x="33027" y="25609"/>
                    <a:pt x="29724" y="28536"/>
                    <a:pt x="27522" y="32195"/>
                  </a:cubicBezTo>
                  <a:cubicBezTo>
                    <a:pt x="25321" y="35853"/>
                    <a:pt x="24220" y="40243"/>
                    <a:pt x="24220" y="44634"/>
                  </a:cubicBezTo>
                  <a:cubicBezTo>
                    <a:pt x="24220" y="48292"/>
                    <a:pt x="25321" y="51951"/>
                    <a:pt x="26422" y="54878"/>
                  </a:cubicBezTo>
                  <a:cubicBezTo>
                    <a:pt x="27522" y="58536"/>
                    <a:pt x="29724" y="61463"/>
                    <a:pt x="33027" y="63658"/>
                  </a:cubicBezTo>
                  <a:cubicBezTo>
                    <a:pt x="36330" y="66585"/>
                    <a:pt x="39633" y="68780"/>
                    <a:pt x="44036" y="70243"/>
                  </a:cubicBezTo>
                  <a:cubicBezTo>
                    <a:pt x="48440" y="71707"/>
                    <a:pt x="53944" y="71707"/>
                    <a:pt x="60550" y="71707"/>
                  </a:cubicBezTo>
                  <a:cubicBezTo>
                    <a:pt x="66055" y="71707"/>
                    <a:pt x="71559" y="71707"/>
                    <a:pt x="75963" y="70243"/>
                  </a:cubicBezTo>
                  <a:cubicBezTo>
                    <a:pt x="80366" y="68780"/>
                    <a:pt x="84770" y="67317"/>
                    <a:pt x="86972" y="65853"/>
                  </a:cubicBezTo>
                  <a:cubicBezTo>
                    <a:pt x="90275" y="63658"/>
                    <a:pt x="92477" y="61463"/>
                    <a:pt x="93577" y="58536"/>
                  </a:cubicBezTo>
                  <a:cubicBezTo>
                    <a:pt x="94678" y="56341"/>
                    <a:pt x="95779" y="54146"/>
                    <a:pt x="95779" y="51219"/>
                  </a:cubicBezTo>
                  <a:lnTo>
                    <a:pt x="95779" y="16829"/>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61" name="Google Shape;6961;p14"/>
            <p:cNvSpPr/>
            <p:nvPr/>
          </p:nvSpPr>
          <p:spPr>
            <a:xfrm>
              <a:off x="11134647" y="2298159"/>
              <a:ext cx="198438" cy="227013"/>
            </a:xfrm>
            <a:custGeom>
              <a:rect b="b" l="l" r="r" t="t"/>
              <a:pathLst>
                <a:path extrusionOk="0" h="120000" w="120000">
                  <a:moveTo>
                    <a:pt x="0" y="28717"/>
                  </a:moveTo>
                  <a:cubicBezTo>
                    <a:pt x="0" y="23589"/>
                    <a:pt x="0" y="18461"/>
                    <a:pt x="0" y="14358"/>
                  </a:cubicBezTo>
                  <a:cubicBezTo>
                    <a:pt x="0" y="11282"/>
                    <a:pt x="0" y="8205"/>
                    <a:pt x="0" y="4102"/>
                  </a:cubicBezTo>
                  <a:cubicBezTo>
                    <a:pt x="24466" y="4102"/>
                    <a:pt x="24466" y="4102"/>
                    <a:pt x="24466" y="4102"/>
                  </a:cubicBezTo>
                  <a:cubicBezTo>
                    <a:pt x="24466" y="20512"/>
                    <a:pt x="24466" y="20512"/>
                    <a:pt x="24466" y="20512"/>
                  </a:cubicBezTo>
                  <a:cubicBezTo>
                    <a:pt x="26796" y="18461"/>
                    <a:pt x="29126" y="16410"/>
                    <a:pt x="31456" y="13333"/>
                  </a:cubicBezTo>
                  <a:cubicBezTo>
                    <a:pt x="33786" y="11282"/>
                    <a:pt x="36116" y="9230"/>
                    <a:pt x="40776" y="7179"/>
                  </a:cubicBezTo>
                  <a:cubicBezTo>
                    <a:pt x="44271" y="5128"/>
                    <a:pt x="47766" y="3076"/>
                    <a:pt x="52427" y="2051"/>
                  </a:cubicBezTo>
                  <a:cubicBezTo>
                    <a:pt x="58252" y="1025"/>
                    <a:pt x="62912" y="0"/>
                    <a:pt x="68737" y="0"/>
                  </a:cubicBezTo>
                  <a:cubicBezTo>
                    <a:pt x="86213" y="0"/>
                    <a:pt x="99029" y="4102"/>
                    <a:pt x="107184" y="13333"/>
                  </a:cubicBezTo>
                  <a:cubicBezTo>
                    <a:pt x="116504" y="22564"/>
                    <a:pt x="120000" y="34871"/>
                    <a:pt x="120000" y="49230"/>
                  </a:cubicBezTo>
                  <a:cubicBezTo>
                    <a:pt x="120000" y="120000"/>
                    <a:pt x="120000" y="120000"/>
                    <a:pt x="120000" y="120000"/>
                  </a:cubicBezTo>
                  <a:cubicBezTo>
                    <a:pt x="94368" y="120000"/>
                    <a:pt x="94368" y="120000"/>
                    <a:pt x="94368" y="120000"/>
                  </a:cubicBezTo>
                  <a:cubicBezTo>
                    <a:pt x="94368" y="51282"/>
                    <a:pt x="94368" y="51282"/>
                    <a:pt x="94368" y="51282"/>
                  </a:cubicBezTo>
                  <a:cubicBezTo>
                    <a:pt x="94368" y="40000"/>
                    <a:pt x="92038" y="32820"/>
                    <a:pt x="86213" y="27692"/>
                  </a:cubicBezTo>
                  <a:cubicBezTo>
                    <a:pt x="81553" y="22564"/>
                    <a:pt x="73398" y="19487"/>
                    <a:pt x="64077" y="19487"/>
                  </a:cubicBezTo>
                  <a:cubicBezTo>
                    <a:pt x="57087" y="19487"/>
                    <a:pt x="50097" y="21538"/>
                    <a:pt x="45436" y="23589"/>
                  </a:cubicBezTo>
                  <a:cubicBezTo>
                    <a:pt x="40776" y="26666"/>
                    <a:pt x="37281" y="29743"/>
                    <a:pt x="33786" y="33846"/>
                  </a:cubicBezTo>
                  <a:cubicBezTo>
                    <a:pt x="30291" y="37948"/>
                    <a:pt x="29126" y="43076"/>
                    <a:pt x="26796" y="49230"/>
                  </a:cubicBezTo>
                  <a:cubicBezTo>
                    <a:pt x="25631" y="54358"/>
                    <a:pt x="25631" y="59487"/>
                    <a:pt x="25631" y="65641"/>
                  </a:cubicBezTo>
                  <a:cubicBezTo>
                    <a:pt x="25631" y="120000"/>
                    <a:pt x="25631" y="120000"/>
                    <a:pt x="25631" y="120000"/>
                  </a:cubicBezTo>
                  <a:cubicBezTo>
                    <a:pt x="0" y="120000"/>
                    <a:pt x="0" y="120000"/>
                    <a:pt x="0" y="120000"/>
                  </a:cubicBezTo>
                  <a:lnTo>
                    <a:pt x="0" y="28717"/>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62" name="Google Shape;6962;p14"/>
            <p:cNvSpPr/>
            <p:nvPr/>
          </p:nvSpPr>
          <p:spPr>
            <a:xfrm>
              <a:off x="11383885" y="2306097"/>
              <a:ext cx="42863" cy="219075"/>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63" name="Google Shape;6963;p14"/>
            <p:cNvSpPr/>
            <p:nvPr/>
          </p:nvSpPr>
          <p:spPr>
            <a:xfrm>
              <a:off x="11466435" y="2244184"/>
              <a:ext cx="168275" cy="285750"/>
            </a:xfrm>
            <a:custGeom>
              <a:rect b="b" l="l" r="r" t="t"/>
              <a:pathLst>
                <a:path extrusionOk="0" h="120000" w="120000">
                  <a:moveTo>
                    <a:pt x="27586" y="41351"/>
                  </a:moveTo>
                  <a:cubicBezTo>
                    <a:pt x="0" y="41351"/>
                    <a:pt x="0" y="41351"/>
                    <a:pt x="0" y="41351"/>
                  </a:cubicBezTo>
                  <a:cubicBezTo>
                    <a:pt x="0" y="25945"/>
                    <a:pt x="0" y="25945"/>
                    <a:pt x="0" y="25945"/>
                  </a:cubicBezTo>
                  <a:cubicBezTo>
                    <a:pt x="27586" y="25945"/>
                    <a:pt x="27586" y="25945"/>
                    <a:pt x="27586" y="25945"/>
                  </a:cubicBezTo>
                  <a:cubicBezTo>
                    <a:pt x="27586" y="0"/>
                    <a:pt x="27586" y="0"/>
                    <a:pt x="27586" y="0"/>
                  </a:cubicBezTo>
                  <a:cubicBezTo>
                    <a:pt x="57931" y="0"/>
                    <a:pt x="57931" y="0"/>
                    <a:pt x="57931" y="0"/>
                  </a:cubicBezTo>
                  <a:cubicBezTo>
                    <a:pt x="57931" y="25945"/>
                    <a:pt x="57931" y="25945"/>
                    <a:pt x="57931" y="25945"/>
                  </a:cubicBezTo>
                  <a:cubicBezTo>
                    <a:pt x="103448" y="25945"/>
                    <a:pt x="103448" y="25945"/>
                    <a:pt x="103448" y="25945"/>
                  </a:cubicBezTo>
                  <a:cubicBezTo>
                    <a:pt x="103448" y="41351"/>
                    <a:pt x="103448" y="41351"/>
                    <a:pt x="103448" y="41351"/>
                  </a:cubicBezTo>
                  <a:cubicBezTo>
                    <a:pt x="57931" y="41351"/>
                    <a:pt x="57931" y="41351"/>
                    <a:pt x="57931" y="41351"/>
                  </a:cubicBezTo>
                  <a:cubicBezTo>
                    <a:pt x="57931" y="85135"/>
                    <a:pt x="57931" y="85135"/>
                    <a:pt x="57931" y="85135"/>
                  </a:cubicBezTo>
                  <a:cubicBezTo>
                    <a:pt x="57931" y="92432"/>
                    <a:pt x="60689" y="98108"/>
                    <a:pt x="63448" y="100540"/>
                  </a:cubicBezTo>
                  <a:cubicBezTo>
                    <a:pt x="67586" y="102972"/>
                    <a:pt x="73103" y="104594"/>
                    <a:pt x="81379" y="104594"/>
                  </a:cubicBezTo>
                  <a:cubicBezTo>
                    <a:pt x="86896" y="104594"/>
                    <a:pt x="91034" y="104594"/>
                    <a:pt x="95172" y="102972"/>
                  </a:cubicBezTo>
                  <a:cubicBezTo>
                    <a:pt x="99310" y="102162"/>
                    <a:pt x="103448" y="100540"/>
                    <a:pt x="106206" y="98108"/>
                  </a:cubicBezTo>
                  <a:cubicBezTo>
                    <a:pt x="120000" y="109459"/>
                    <a:pt x="120000" y="109459"/>
                    <a:pt x="120000" y="109459"/>
                  </a:cubicBezTo>
                  <a:cubicBezTo>
                    <a:pt x="114482" y="112702"/>
                    <a:pt x="107586" y="115945"/>
                    <a:pt x="100689" y="117567"/>
                  </a:cubicBezTo>
                  <a:cubicBezTo>
                    <a:pt x="93793" y="119189"/>
                    <a:pt x="85517" y="120000"/>
                    <a:pt x="75862" y="120000"/>
                  </a:cubicBezTo>
                  <a:cubicBezTo>
                    <a:pt x="59310" y="120000"/>
                    <a:pt x="46896" y="117567"/>
                    <a:pt x="40000" y="111891"/>
                  </a:cubicBezTo>
                  <a:cubicBezTo>
                    <a:pt x="31724" y="106216"/>
                    <a:pt x="27586" y="98108"/>
                    <a:pt x="27586" y="86756"/>
                  </a:cubicBezTo>
                  <a:lnTo>
                    <a:pt x="27586" y="41351"/>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64" name="Google Shape;6964;p14"/>
            <p:cNvSpPr/>
            <p:nvPr/>
          </p:nvSpPr>
          <p:spPr>
            <a:xfrm>
              <a:off x="11648997" y="2296572"/>
              <a:ext cx="215900" cy="233363"/>
            </a:xfrm>
            <a:custGeom>
              <a:rect b="b" l="l" r="r" t="t"/>
              <a:pathLst>
                <a:path extrusionOk="0" h="120000" w="120000">
                  <a:moveTo>
                    <a:pt x="116785" y="100165"/>
                  </a:moveTo>
                  <a:cubicBezTo>
                    <a:pt x="115714" y="101157"/>
                    <a:pt x="113571" y="103140"/>
                    <a:pt x="110357" y="106115"/>
                  </a:cubicBezTo>
                  <a:cubicBezTo>
                    <a:pt x="108214" y="108099"/>
                    <a:pt x="103928" y="110082"/>
                    <a:pt x="99642" y="112066"/>
                  </a:cubicBezTo>
                  <a:cubicBezTo>
                    <a:pt x="95357" y="114049"/>
                    <a:pt x="89999" y="116033"/>
                    <a:pt x="83571" y="118016"/>
                  </a:cubicBezTo>
                  <a:cubicBezTo>
                    <a:pt x="78214" y="119008"/>
                    <a:pt x="70714" y="120000"/>
                    <a:pt x="63214" y="120000"/>
                  </a:cubicBezTo>
                  <a:cubicBezTo>
                    <a:pt x="53571" y="120000"/>
                    <a:pt x="44999" y="119008"/>
                    <a:pt x="37500" y="116033"/>
                  </a:cubicBezTo>
                  <a:cubicBezTo>
                    <a:pt x="29999" y="113057"/>
                    <a:pt x="22499" y="109090"/>
                    <a:pt x="17142" y="103140"/>
                  </a:cubicBezTo>
                  <a:cubicBezTo>
                    <a:pt x="11785" y="98181"/>
                    <a:pt x="7499" y="91239"/>
                    <a:pt x="4285" y="84297"/>
                  </a:cubicBezTo>
                  <a:cubicBezTo>
                    <a:pt x="1071" y="76363"/>
                    <a:pt x="0" y="68429"/>
                    <a:pt x="0" y="59504"/>
                  </a:cubicBezTo>
                  <a:cubicBezTo>
                    <a:pt x="0" y="51570"/>
                    <a:pt x="1071" y="43636"/>
                    <a:pt x="4285" y="36694"/>
                  </a:cubicBezTo>
                  <a:cubicBezTo>
                    <a:pt x="7499" y="28760"/>
                    <a:pt x="11785" y="22809"/>
                    <a:pt x="17142" y="17851"/>
                  </a:cubicBezTo>
                  <a:cubicBezTo>
                    <a:pt x="22499" y="11900"/>
                    <a:pt x="28928" y="7933"/>
                    <a:pt x="36428" y="4958"/>
                  </a:cubicBezTo>
                  <a:cubicBezTo>
                    <a:pt x="43928" y="1983"/>
                    <a:pt x="51428" y="0"/>
                    <a:pt x="61071" y="0"/>
                  </a:cubicBezTo>
                  <a:cubicBezTo>
                    <a:pt x="70714" y="0"/>
                    <a:pt x="80357" y="1983"/>
                    <a:pt x="87857" y="5950"/>
                  </a:cubicBezTo>
                  <a:cubicBezTo>
                    <a:pt x="95357" y="9917"/>
                    <a:pt x="101785" y="14876"/>
                    <a:pt x="106071" y="20826"/>
                  </a:cubicBezTo>
                  <a:cubicBezTo>
                    <a:pt x="110357" y="26776"/>
                    <a:pt x="114642" y="33719"/>
                    <a:pt x="116785" y="41652"/>
                  </a:cubicBezTo>
                  <a:cubicBezTo>
                    <a:pt x="118928" y="49586"/>
                    <a:pt x="119999" y="58512"/>
                    <a:pt x="119999" y="66446"/>
                  </a:cubicBezTo>
                  <a:cubicBezTo>
                    <a:pt x="23571" y="66446"/>
                    <a:pt x="23571" y="66446"/>
                    <a:pt x="23571" y="66446"/>
                  </a:cubicBezTo>
                  <a:cubicBezTo>
                    <a:pt x="23571" y="71404"/>
                    <a:pt x="25714" y="76363"/>
                    <a:pt x="27857" y="80330"/>
                  </a:cubicBezTo>
                  <a:cubicBezTo>
                    <a:pt x="29999" y="84297"/>
                    <a:pt x="32142" y="88264"/>
                    <a:pt x="36428" y="91239"/>
                  </a:cubicBezTo>
                  <a:cubicBezTo>
                    <a:pt x="39642" y="94214"/>
                    <a:pt x="43928" y="97190"/>
                    <a:pt x="49285" y="99173"/>
                  </a:cubicBezTo>
                  <a:cubicBezTo>
                    <a:pt x="53571" y="100165"/>
                    <a:pt x="58928" y="101157"/>
                    <a:pt x="63214" y="101157"/>
                  </a:cubicBezTo>
                  <a:cubicBezTo>
                    <a:pt x="73928" y="101157"/>
                    <a:pt x="82499" y="100165"/>
                    <a:pt x="88928" y="96198"/>
                  </a:cubicBezTo>
                  <a:cubicBezTo>
                    <a:pt x="95357" y="93223"/>
                    <a:pt x="100714" y="90247"/>
                    <a:pt x="103928" y="87272"/>
                  </a:cubicBezTo>
                  <a:lnTo>
                    <a:pt x="116785" y="100165"/>
                  </a:lnTo>
                  <a:close/>
                  <a:moveTo>
                    <a:pt x="95357" y="50578"/>
                  </a:moveTo>
                  <a:cubicBezTo>
                    <a:pt x="95357" y="41652"/>
                    <a:pt x="92142" y="34710"/>
                    <a:pt x="85714" y="27768"/>
                  </a:cubicBezTo>
                  <a:cubicBezTo>
                    <a:pt x="79285" y="21818"/>
                    <a:pt x="71785" y="18842"/>
                    <a:pt x="61071" y="18842"/>
                  </a:cubicBezTo>
                  <a:cubicBezTo>
                    <a:pt x="54642" y="18842"/>
                    <a:pt x="50357" y="19834"/>
                    <a:pt x="44999" y="21818"/>
                  </a:cubicBezTo>
                  <a:cubicBezTo>
                    <a:pt x="40714" y="23801"/>
                    <a:pt x="37500" y="25785"/>
                    <a:pt x="34285" y="28760"/>
                  </a:cubicBezTo>
                  <a:cubicBezTo>
                    <a:pt x="31071" y="31735"/>
                    <a:pt x="28928" y="34710"/>
                    <a:pt x="26785" y="38677"/>
                  </a:cubicBezTo>
                  <a:cubicBezTo>
                    <a:pt x="24642" y="42644"/>
                    <a:pt x="23571" y="46611"/>
                    <a:pt x="23571" y="50578"/>
                  </a:cubicBezTo>
                  <a:lnTo>
                    <a:pt x="95357" y="50578"/>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65" name="Google Shape;6965;p14"/>
            <p:cNvSpPr/>
            <p:nvPr/>
          </p:nvSpPr>
          <p:spPr>
            <a:xfrm>
              <a:off x="11383885" y="2236247"/>
              <a:ext cx="42863" cy="39688"/>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66" name="Google Shape;6966;p14"/>
            <p:cNvSpPr/>
            <p:nvPr/>
          </p:nvSpPr>
          <p:spPr>
            <a:xfrm>
              <a:off x="10602835" y="2296572"/>
              <a:ext cx="233363" cy="233363"/>
            </a:xfrm>
            <a:custGeom>
              <a:rect b="b" l="l" r="r" t="t"/>
              <a:pathLst>
                <a:path extrusionOk="0" h="120000" w="120000">
                  <a:moveTo>
                    <a:pt x="59504" y="120000"/>
                  </a:moveTo>
                  <a:cubicBezTo>
                    <a:pt x="51570" y="120000"/>
                    <a:pt x="42644" y="118016"/>
                    <a:pt x="35702" y="115041"/>
                  </a:cubicBezTo>
                  <a:cubicBezTo>
                    <a:pt x="28760" y="112066"/>
                    <a:pt x="21818" y="108099"/>
                    <a:pt x="16859" y="102148"/>
                  </a:cubicBezTo>
                  <a:cubicBezTo>
                    <a:pt x="11900" y="97190"/>
                    <a:pt x="7933" y="90247"/>
                    <a:pt x="4958" y="83305"/>
                  </a:cubicBezTo>
                  <a:cubicBezTo>
                    <a:pt x="1983" y="76363"/>
                    <a:pt x="0" y="68429"/>
                    <a:pt x="0" y="60495"/>
                  </a:cubicBezTo>
                  <a:cubicBezTo>
                    <a:pt x="0" y="51570"/>
                    <a:pt x="1983" y="43636"/>
                    <a:pt x="4958" y="36694"/>
                  </a:cubicBezTo>
                  <a:cubicBezTo>
                    <a:pt x="7933" y="29752"/>
                    <a:pt x="11900" y="22809"/>
                    <a:pt x="16859" y="17851"/>
                  </a:cubicBezTo>
                  <a:cubicBezTo>
                    <a:pt x="21818" y="11900"/>
                    <a:pt x="28760" y="7933"/>
                    <a:pt x="35702" y="4958"/>
                  </a:cubicBezTo>
                  <a:cubicBezTo>
                    <a:pt x="42644" y="1983"/>
                    <a:pt x="51570" y="0"/>
                    <a:pt x="59504" y="0"/>
                  </a:cubicBezTo>
                  <a:cubicBezTo>
                    <a:pt x="68429" y="0"/>
                    <a:pt x="76363" y="1983"/>
                    <a:pt x="83305" y="4958"/>
                  </a:cubicBezTo>
                  <a:cubicBezTo>
                    <a:pt x="91239" y="7933"/>
                    <a:pt x="97190" y="11900"/>
                    <a:pt x="102148" y="17851"/>
                  </a:cubicBezTo>
                  <a:cubicBezTo>
                    <a:pt x="108099" y="22809"/>
                    <a:pt x="112066" y="29752"/>
                    <a:pt x="115041" y="36694"/>
                  </a:cubicBezTo>
                  <a:cubicBezTo>
                    <a:pt x="118016" y="43636"/>
                    <a:pt x="120000" y="51570"/>
                    <a:pt x="120000" y="60495"/>
                  </a:cubicBezTo>
                  <a:cubicBezTo>
                    <a:pt x="120000" y="68429"/>
                    <a:pt x="118016" y="76363"/>
                    <a:pt x="115041" y="83305"/>
                  </a:cubicBezTo>
                  <a:cubicBezTo>
                    <a:pt x="112066" y="90247"/>
                    <a:pt x="108099" y="97190"/>
                    <a:pt x="102148" y="102148"/>
                  </a:cubicBezTo>
                  <a:cubicBezTo>
                    <a:pt x="97190" y="108099"/>
                    <a:pt x="91239" y="112066"/>
                    <a:pt x="83305" y="115041"/>
                  </a:cubicBezTo>
                  <a:cubicBezTo>
                    <a:pt x="76363" y="118016"/>
                    <a:pt x="68429" y="120000"/>
                    <a:pt x="59504" y="120000"/>
                  </a:cubicBezTo>
                  <a:close/>
                  <a:moveTo>
                    <a:pt x="59504" y="101157"/>
                  </a:moveTo>
                  <a:cubicBezTo>
                    <a:pt x="65454" y="101157"/>
                    <a:pt x="71404" y="100165"/>
                    <a:pt x="75371" y="97190"/>
                  </a:cubicBezTo>
                  <a:cubicBezTo>
                    <a:pt x="80330" y="95206"/>
                    <a:pt x="84297" y="92231"/>
                    <a:pt x="87272" y="88264"/>
                  </a:cubicBezTo>
                  <a:cubicBezTo>
                    <a:pt x="91239" y="84297"/>
                    <a:pt x="93223" y="80330"/>
                    <a:pt x="95206" y="75371"/>
                  </a:cubicBezTo>
                  <a:cubicBezTo>
                    <a:pt x="96198" y="70413"/>
                    <a:pt x="97190" y="65454"/>
                    <a:pt x="97190" y="60495"/>
                  </a:cubicBezTo>
                  <a:cubicBezTo>
                    <a:pt x="97190" y="55537"/>
                    <a:pt x="96198" y="49586"/>
                    <a:pt x="95206" y="44628"/>
                  </a:cubicBezTo>
                  <a:cubicBezTo>
                    <a:pt x="93223" y="40661"/>
                    <a:pt x="91239" y="35702"/>
                    <a:pt x="87272" y="31735"/>
                  </a:cubicBezTo>
                  <a:cubicBezTo>
                    <a:pt x="84297" y="27768"/>
                    <a:pt x="80330" y="24793"/>
                    <a:pt x="75371" y="22809"/>
                  </a:cubicBezTo>
                  <a:cubicBezTo>
                    <a:pt x="71404" y="19834"/>
                    <a:pt x="65454" y="18842"/>
                    <a:pt x="59504" y="18842"/>
                  </a:cubicBezTo>
                  <a:cubicBezTo>
                    <a:pt x="53553" y="18842"/>
                    <a:pt x="48595" y="19834"/>
                    <a:pt x="43636" y="22809"/>
                  </a:cubicBezTo>
                  <a:cubicBezTo>
                    <a:pt x="39669" y="24793"/>
                    <a:pt x="35702" y="27768"/>
                    <a:pt x="31735" y="31735"/>
                  </a:cubicBezTo>
                  <a:cubicBezTo>
                    <a:pt x="28760" y="35702"/>
                    <a:pt x="26776" y="39669"/>
                    <a:pt x="24793" y="44628"/>
                  </a:cubicBezTo>
                  <a:cubicBezTo>
                    <a:pt x="22809" y="49586"/>
                    <a:pt x="21818" y="54545"/>
                    <a:pt x="21818" y="60495"/>
                  </a:cubicBezTo>
                  <a:cubicBezTo>
                    <a:pt x="21818" y="65454"/>
                    <a:pt x="22809" y="70413"/>
                    <a:pt x="24793" y="75371"/>
                  </a:cubicBezTo>
                  <a:cubicBezTo>
                    <a:pt x="26776" y="80330"/>
                    <a:pt x="28760" y="84297"/>
                    <a:pt x="32727" y="88264"/>
                  </a:cubicBezTo>
                  <a:cubicBezTo>
                    <a:pt x="35702" y="92231"/>
                    <a:pt x="39669" y="95206"/>
                    <a:pt x="44628" y="97190"/>
                  </a:cubicBezTo>
                  <a:cubicBezTo>
                    <a:pt x="48595" y="100165"/>
                    <a:pt x="53553" y="101157"/>
                    <a:pt x="59504" y="101157"/>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67" name="Google Shape;6967;p14"/>
            <p:cNvSpPr/>
            <p:nvPr/>
          </p:nvSpPr>
          <p:spPr>
            <a:xfrm>
              <a:off x="10328197" y="2239422"/>
              <a:ext cx="249238" cy="290513"/>
            </a:xfrm>
            <a:custGeom>
              <a:rect b="b" l="l" r="r" t="t"/>
              <a:pathLst>
                <a:path extrusionOk="0" h="120000" w="120000">
                  <a:moveTo>
                    <a:pt x="120000" y="96953"/>
                  </a:moveTo>
                  <a:cubicBezTo>
                    <a:pt x="119069" y="99337"/>
                    <a:pt x="116279" y="101721"/>
                    <a:pt x="113488" y="104105"/>
                  </a:cubicBezTo>
                  <a:cubicBezTo>
                    <a:pt x="109767" y="106490"/>
                    <a:pt x="106046" y="109668"/>
                    <a:pt x="102325" y="111258"/>
                  </a:cubicBezTo>
                  <a:cubicBezTo>
                    <a:pt x="97674" y="113642"/>
                    <a:pt x="92093" y="116026"/>
                    <a:pt x="86511" y="117615"/>
                  </a:cubicBezTo>
                  <a:cubicBezTo>
                    <a:pt x="80930" y="119205"/>
                    <a:pt x="74418" y="120000"/>
                    <a:pt x="67906" y="120000"/>
                  </a:cubicBezTo>
                  <a:cubicBezTo>
                    <a:pt x="57674" y="120000"/>
                    <a:pt x="48372" y="118410"/>
                    <a:pt x="40000" y="115231"/>
                  </a:cubicBezTo>
                  <a:cubicBezTo>
                    <a:pt x="32558" y="112847"/>
                    <a:pt x="25116" y="108079"/>
                    <a:pt x="19534" y="103311"/>
                  </a:cubicBezTo>
                  <a:cubicBezTo>
                    <a:pt x="13023" y="97748"/>
                    <a:pt x="8372" y="91390"/>
                    <a:pt x="5581" y="84238"/>
                  </a:cubicBezTo>
                  <a:cubicBezTo>
                    <a:pt x="1860" y="77086"/>
                    <a:pt x="0" y="69139"/>
                    <a:pt x="0" y="60397"/>
                  </a:cubicBezTo>
                  <a:cubicBezTo>
                    <a:pt x="0" y="51655"/>
                    <a:pt x="1860" y="43708"/>
                    <a:pt x="5581" y="36556"/>
                  </a:cubicBezTo>
                  <a:cubicBezTo>
                    <a:pt x="8372" y="29403"/>
                    <a:pt x="13023" y="23046"/>
                    <a:pt x="19534" y="17483"/>
                  </a:cubicBezTo>
                  <a:cubicBezTo>
                    <a:pt x="25116" y="11920"/>
                    <a:pt x="32558" y="7152"/>
                    <a:pt x="40000" y="3973"/>
                  </a:cubicBezTo>
                  <a:cubicBezTo>
                    <a:pt x="48372" y="1589"/>
                    <a:pt x="57674" y="0"/>
                    <a:pt x="67906" y="0"/>
                  </a:cubicBezTo>
                  <a:cubicBezTo>
                    <a:pt x="75348" y="0"/>
                    <a:pt x="81860" y="0"/>
                    <a:pt x="87441" y="1589"/>
                  </a:cubicBezTo>
                  <a:cubicBezTo>
                    <a:pt x="93023" y="3178"/>
                    <a:pt x="97674" y="5562"/>
                    <a:pt x="102325" y="7152"/>
                  </a:cubicBezTo>
                  <a:cubicBezTo>
                    <a:pt x="106046" y="9536"/>
                    <a:pt x="109767" y="11920"/>
                    <a:pt x="112558" y="15099"/>
                  </a:cubicBezTo>
                  <a:cubicBezTo>
                    <a:pt x="115348" y="17483"/>
                    <a:pt x="118139" y="19867"/>
                    <a:pt x="120000" y="22251"/>
                  </a:cubicBezTo>
                  <a:cubicBezTo>
                    <a:pt x="106046" y="32582"/>
                    <a:pt x="106046" y="32582"/>
                    <a:pt x="106046" y="32582"/>
                  </a:cubicBezTo>
                  <a:cubicBezTo>
                    <a:pt x="105116" y="30198"/>
                    <a:pt x="103255" y="28609"/>
                    <a:pt x="100465" y="26225"/>
                  </a:cubicBezTo>
                  <a:cubicBezTo>
                    <a:pt x="98604" y="23841"/>
                    <a:pt x="95813" y="22251"/>
                    <a:pt x="93023" y="20662"/>
                  </a:cubicBezTo>
                  <a:cubicBezTo>
                    <a:pt x="89302" y="19072"/>
                    <a:pt x="86511" y="17483"/>
                    <a:pt x="81860" y="15894"/>
                  </a:cubicBezTo>
                  <a:cubicBezTo>
                    <a:pt x="78139" y="15099"/>
                    <a:pt x="73488" y="14304"/>
                    <a:pt x="67906" y="14304"/>
                  </a:cubicBezTo>
                  <a:cubicBezTo>
                    <a:pt x="60465" y="14304"/>
                    <a:pt x="53953" y="15894"/>
                    <a:pt x="48372" y="18278"/>
                  </a:cubicBezTo>
                  <a:cubicBezTo>
                    <a:pt x="42790" y="20662"/>
                    <a:pt x="37209" y="23841"/>
                    <a:pt x="33488" y="27814"/>
                  </a:cubicBezTo>
                  <a:cubicBezTo>
                    <a:pt x="28837" y="31788"/>
                    <a:pt x="26046" y="36556"/>
                    <a:pt x="24186" y="42119"/>
                  </a:cubicBezTo>
                  <a:cubicBezTo>
                    <a:pt x="21395" y="47682"/>
                    <a:pt x="20465" y="54039"/>
                    <a:pt x="20465" y="59602"/>
                  </a:cubicBezTo>
                  <a:cubicBezTo>
                    <a:pt x="20465" y="65960"/>
                    <a:pt x="22325" y="71523"/>
                    <a:pt x="24186" y="77086"/>
                  </a:cubicBezTo>
                  <a:cubicBezTo>
                    <a:pt x="26046" y="82649"/>
                    <a:pt x="29767" y="87417"/>
                    <a:pt x="33488" y="91390"/>
                  </a:cubicBezTo>
                  <a:cubicBezTo>
                    <a:pt x="37209" y="95364"/>
                    <a:pt x="42790" y="98543"/>
                    <a:pt x="48372" y="100927"/>
                  </a:cubicBezTo>
                  <a:cubicBezTo>
                    <a:pt x="53953" y="103311"/>
                    <a:pt x="60465" y="104105"/>
                    <a:pt x="67906" y="104105"/>
                  </a:cubicBezTo>
                  <a:cubicBezTo>
                    <a:pt x="73488" y="104105"/>
                    <a:pt x="79069" y="104105"/>
                    <a:pt x="82790" y="102516"/>
                  </a:cubicBezTo>
                  <a:cubicBezTo>
                    <a:pt x="87441" y="100927"/>
                    <a:pt x="91162" y="99337"/>
                    <a:pt x="93953" y="97748"/>
                  </a:cubicBezTo>
                  <a:cubicBezTo>
                    <a:pt x="97674" y="96158"/>
                    <a:pt x="99534" y="93774"/>
                    <a:pt x="101395" y="92185"/>
                  </a:cubicBezTo>
                  <a:cubicBezTo>
                    <a:pt x="103255" y="90596"/>
                    <a:pt x="105116" y="89006"/>
                    <a:pt x="106976" y="87417"/>
                  </a:cubicBezTo>
                  <a:lnTo>
                    <a:pt x="120000" y="96953"/>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68" name="Google Shape;6968;p14"/>
            <p:cNvSpPr/>
            <p:nvPr/>
          </p:nvSpPr>
          <p:spPr>
            <a:xfrm>
              <a:off x="10593310" y="1523459"/>
              <a:ext cx="1004888" cy="407988"/>
            </a:xfrm>
            <a:custGeom>
              <a:rect b="b" l="l" r="r" t="t"/>
              <a:pathLst>
                <a:path extrusionOk="0" h="120000" w="120000">
                  <a:moveTo>
                    <a:pt x="94384" y="69952"/>
                  </a:moveTo>
                  <a:cubicBezTo>
                    <a:pt x="94384" y="55165"/>
                    <a:pt x="94384" y="55165"/>
                    <a:pt x="94384" y="55165"/>
                  </a:cubicBezTo>
                  <a:cubicBezTo>
                    <a:pt x="94384" y="47772"/>
                    <a:pt x="92076" y="42085"/>
                    <a:pt x="89307" y="42085"/>
                  </a:cubicBezTo>
                  <a:cubicBezTo>
                    <a:pt x="86307" y="42085"/>
                    <a:pt x="84000" y="47772"/>
                    <a:pt x="84000" y="55165"/>
                  </a:cubicBezTo>
                  <a:cubicBezTo>
                    <a:pt x="84000" y="73933"/>
                    <a:pt x="84000" y="73933"/>
                    <a:pt x="84000" y="73933"/>
                  </a:cubicBezTo>
                  <a:cubicBezTo>
                    <a:pt x="81000" y="75639"/>
                    <a:pt x="77538" y="77345"/>
                    <a:pt x="74076" y="79052"/>
                  </a:cubicBezTo>
                  <a:cubicBezTo>
                    <a:pt x="74076" y="12511"/>
                    <a:pt x="74076" y="12511"/>
                    <a:pt x="74076" y="12511"/>
                  </a:cubicBezTo>
                  <a:cubicBezTo>
                    <a:pt x="74076" y="5687"/>
                    <a:pt x="71769" y="0"/>
                    <a:pt x="68769" y="0"/>
                  </a:cubicBezTo>
                  <a:cubicBezTo>
                    <a:pt x="66000" y="0"/>
                    <a:pt x="63692" y="5687"/>
                    <a:pt x="63692" y="12511"/>
                  </a:cubicBezTo>
                  <a:cubicBezTo>
                    <a:pt x="63692" y="85308"/>
                    <a:pt x="63692" y="85308"/>
                    <a:pt x="63692" y="85308"/>
                  </a:cubicBezTo>
                  <a:cubicBezTo>
                    <a:pt x="63461" y="85308"/>
                    <a:pt x="63230" y="85308"/>
                    <a:pt x="62769" y="85876"/>
                  </a:cubicBezTo>
                  <a:cubicBezTo>
                    <a:pt x="59538" y="87582"/>
                    <a:pt x="56538" y="89289"/>
                    <a:pt x="53538" y="90995"/>
                  </a:cubicBezTo>
                  <a:cubicBezTo>
                    <a:pt x="53538" y="34691"/>
                    <a:pt x="53538" y="34691"/>
                    <a:pt x="53538" y="34691"/>
                  </a:cubicBezTo>
                  <a:cubicBezTo>
                    <a:pt x="53538" y="27867"/>
                    <a:pt x="51230" y="22180"/>
                    <a:pt x="48461" y="22180"/>
                  </a:cubicBezTo>
                  <a:cubicBezTo>
                    <a:pt x="45692" y="22180"/>
                    <a:pt x="43384" y="27867"/>
                    <a:pt x="43384" y="34691"/>
                  </a:cubicBezTo>
                  <a:cubicBezTo>
                    <a:pt x="43384" y="96682"/>
                    <a:pt x="43384" y="96682"/>
                    <a:pt x="43384" y="96682"/>
                  </a:cubicBezTo>
                  <a:cubicBezTo>
                    <a:pt x="39692" y="98388"/>
                    <a:pt x="36461" y="100094"/>
                    <a:pt x="33230" y="101232"/>
                  </a:cubicBezTo>
                  <a:cubicBezTo>
                    <a:pt x="33230" y="72227"/>
                    <a:pt x="33230" y="72227"/>
                    <a:pt x="33230" y="72227"/>
                  </a:cubicBezTo>
                  <a:cubicBezTo>
                    <a:pt x="33230" y="65402"/>
                    <a:pt x="30923" y="59715"/>
                    <a:pt x="28153" y="59715"/>
                  </a:cubicBezTo>
                  <a:cubicBezTo>
                    <a:pt x="25384" y="59715"/>
                    <a:pt x="23076" y="65402"/>
                    <a:pt x="23076" y="72227"/>
                  </a:cubicBezTo>
                  <a:cubicBezTo>
                    <a:pt x="23076" y="104644"/>
                    <a:pt x="23076" y="104644"/>
                    <a:pt x="23076" y="104644"/>
                  </a:cubicBezTo>
                  <a:cubicBezTo>
                    <a:pt x="11538" y="108056"/>
                    <a:pt x="4846" y="106919"/>
                    <a:pt x="4153" y="101800"/>
                  </a:cubicBezTo>
                  <a:cubicBezTo>
                    <a:pt x="2538" y="93270"/>
                    <a:pt x="13153" y="81327"/>
                    <a:pt x="16153" y="77345"/>
                  </a:cubicBezTo>
                  <a:cubicBezTo>
                    <a:pt x="16153" y="77345"/>
                    <a:pt x="16153" y="76777"/>
                    <a:pt x="16153" y="76777"/>
                  </a:cubicBezTo>
                  <a:cubicBezTo>
                    <a:pt x="16153" y="76777"/>
                    <a:pt x="15923" y="76777"/>
                    <a:pt x="15923" y="76777"/>
                  </a:cubicBezTo>
                  <a:cubicBezTo>
                    <a:pt x="12923" y="79620"/>
                    <a:pt x="0" y="92701"/>
                    <a:pt x="1615" y="104075"/>
                  </a:cubicBezTo>
                  <a:cubicBezTo>
                    <a:pt x="3230" y="116587"/>
                    <a:pt x="23076" y="120000"/>
                    <a:pt x="64384" y="94976"/>
                  </a:cubicBezTo>
                  <a:cubicBezTo>
                    <a:pt x="99000" y="73933"/>
                    <a:pt x="114923" y="69952"/>
                    <a:pt x="116538" y="77914"/>
                  </a:cubicBezTo>
                  <a:cubicBezTo>
                    <a:pt x="117692" y="84739"/>
                    <a:pt x="109153" y="97819"/>
                    <a:pt x="100846" y="106919"/>
                  </a:cubicBezTo>
                  <a:cubicBezTo>
                    <a:pt x="100615" y="107488"/>
                    <a:pt x="100615" y="108056"/>
                    <a:pt x="100615" y="108625"/>
                  </a:cubicBezTo>
                  <a:cubicBezTo>
                    <a:pt x="100846" y="109194"/>
                    <a:pt x="101076" y="109763"/>
                    <a:pt x="101307" y="109194"/>
                  </a:cubicBezTo>
                  <a:cubicBezTo>
                    <a:pt x="104307" y="106350"/>
                    <a:pt x="120000" y="89857"/>
                    <a:pt x="119307" y="76208"/>
                  </a:cubicBezTo>
                  <a:cubicBezTo>
                    <a:pt x="118615" y="67109"/>
                    <a:pt x="110307" y="64265"/>
                    <a:pt x="94384" y="6995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69" name="Google Shape;6969;p14"/>
            <p:cNvSpPr/>
            <p:nvPr/>
          </p:nvSpPr>
          <p:spPr>
            <a:xfrm>
              <a:off x="10786985" y="1955259"/>
              <a:ext cx="84138" cy="84138"/>
            </a:xfrm>
            <a:custGeom>
              <a:rect b="b" l="l" r="r" t="t"/>
              <a:pathLst>
                <a:path extrusionOk="0" h="120000" w="120000">
                  <a:moveTo>
                    <a:pt x="0" y="13636"/>
                  </a:moveTo>
                  <a:cubicBezTo>
                    <a:pt x="0" y="60000"/>
                    <a:pt x="0" y="60000"/>
                    <a:pt x="0" y="60000"/>
                  </a:cubicBezTo>
                  <a:cubicBezTo>
                    <a:pt x="0" y="92727"/>
                    <a:pt x="27272" y="120000"/>
                    <a:pt x="60000" y="120000"/>
                  </a:cubicBezTo>
                  <a:cubicBezTo>
                    <a:pt x="92727" y="120000"/>
                    <a:pt x="120000" y="92727"/>
                    <a:pt x="120000" y="60000"/>
                  </a:cubicBezTo>
                  <a:cubicBezTo>
                    <a:pt x="120000" y="0"/>
                    <a:pt x="120000" y="0"/>
                    <a:pt x="120000" y="0"/>
                  </a:cubicBezTo>
                  <a:cubicBezTo>
                    <a:pt x="76363" y="8181"/>
                    <a:pt x="35454" y="10909"/>
                    <a:pt x="0" y="13636"/>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70" name="Google Shape;6970;p14"/>
            <p:cNvSpPr/>
            <p:nvPr/>
          </p:nvSpPr>
          <p:spPr>
            <a:xfrm>
              <a:off x="10956847" y="1923509"/>
              <a:ext cx="84138" cy="177800"/>
            </a:xfrm>
            <a:custGeom>
              <a:rect b="b" l="l" r="r" t="t"/>
              <a:pathLst>
                <a:path extrusionOk="0" h="120000" w="120000">
                  <a:moveTo>
                    <a:pt x="0" y="11739"/>
                  </a:moveTo>
                  <a:cubicBezTo>
                    <a:pt x="0" y="91304"/>
                    <a:pt x="0" y="91304"/>
                    <a:pt x="0" y="91304"/>
                  </a:cubicBezTo>
                  <a:cubicBezTo>
                    <a:pt x="0" y="106956"/>
                    <a:pt x="27272" y="120000"/>
                    <a:pt x="60000" y="120000"/>
                  </a:cubicBezTo>
                  <a:cubicBezTo>
                    <a:pt x="92727" y="120000"/>
                    <a:pt x="120000" y="106956"/>
                    <a:pt x="120000" y="91304"/>
                  </a:cubicBezTo>
                  <a:cubicBezTo>
                    <a:pt x="120000" y="0"/>
                    <a:pt x="120000" y="0"/>
                    <a:pt x="120000" y="0"/>
                  </a:cubicBezTo>
                  <a:cubicBezTo>
                    <a:pt x="79090" y="5217"/>
                    <a:pt x="38181" y="9130"/>
                    <a:pt x="0" y="1173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71" name="Google Shape;6971;p14"/>
            <p:cNvSpPr/>
            <p:nvPr/>
          </p:nvSpPr>
          <p:spPr>
            <a:xfrm>
              <a:off x="11126710" y="1885409"/>
              <a:ext cx="87313" cy="144463"/>
            </a:xfrm>
            <a:custGeom>
              <a:rect b="b" l="l" r="r" t="t"/>
              <a:pathLst>
                <a:path extrusionOk="0" h="120000" w="120000">
                  <a:moveTo>
                    <a:pt x="8000" y="16000"/>
                  </a:moveTo>
                  <a:cubicBezTo>
                    <a:pt x="5333" y="16000"/>
                    <a:pt x="2666" y="16000"/>
                    <a:pt x="0" y="16000"/>
                  </a:cubicBezTo>
                  <a:cubicBezTo>
                    <a:pt x="0" y="84800"/>
                    <a:pt x="0" y="84800"/>
                    <a:pt x="0" y="84800"/>
                  </a:cubicBezTo>
                  <a:cubicBezTo>
                    <a:pt x="0" y="104000"/>
                    <a:pt x="26666" y="120000"/>
                    <a:pt x="58666" y="120000"/>
                  </a:cubicBezTo>
                  <a:cubicBezTo>
                    <a:pt x="93333" y="120000"/>
                    <a:pt x="120000" y="104000"/>
                    <a:pt x="120000" y="84800"/>
                  </a:cubicBezTo>
                  <a:cubicBezTo>
                    <a:pt x="120000" y="0"/>
                    <a:pt x="120000" y="0"/>
                    <a:pt x="120000" y="0"/>
                  </a:cubicBezTo>
                  <a:cubicBezTo>
                    <a:pt x="85333" y="4800"/>
                    <a:pt x="48000" y="9600"/>
                    <a:pt x="8000" y="1600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72" name="Google Shape;6972;p14"/>
            <p:cNvSpPr/>
            <p:nvPr/>
          </p:nvSpPr>
          <p:spPr>
            <a:xfrm>
              <a:off x="11296572" y="1848897"/>
              <a:ext cx="87313" cy="109538"/>
            </a:xfrm>
            <a:custGeom>
              <a:rect b="b" l="l" r="r" t="t"/>
              <a:pathLst>
                <a:path extrusionOk="0" h="120000" w="120000">
                  <a:moveTo>
                    <a:pt x="0" y="18947"/>
                  </a:moveTo>
                  <a:cubicBezTo>
                    <a:pt x="0" y="73684"/>
                    <a:pt x="0" y="73684"/>
                    <a:pt x="0" y="73684"/>
                  </a:cubicBezTo>
                  <a:cubicBezTo>
                    <a:pt x="0" y="98947"/>
                    <a:pt x="26666" y="119999"/>
                    <a:pt x="61333" y="119999"/>
                  </a:cubicBezTo>
                  <a:cubicBezTo>
                    <a:pt x="93333" y="119999"/>
                    <a:pt x="120000" y="98947"/>
                    <a:pt x="120000" y="73684"/>
                  </a:cubicBezTo>
                  <a:cubicBezTo>
                    <a:pt x="120000" y="0"/>
                    <a:pt x="120000" y="0"/>
                    <a:pt x="120000" y="0"/>
                  </a:cubicBezTo>
                  <a:cubicBezTo>
                    <a:pt x="85333" y="6315"/>
                    <a:pt x="45333" y="12631"/>
                    <a:pt x="0" y="1894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973" name="Google Shape;6973;p14"/>
          <p:cNvSpPr txBox="1"/>
          <p:nvPr>
            <p:ph idx="1" type="body"/>
          </p:nvPr>
        </p:nvSpPr>
        <p:spPr>
          <a:xfrm>
            <a:off x="495300" y="2016192"/>
            <a:ext cx="11201400" cy="546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000"/>
              <a:buFont typeface="Arial"/>
              <a:buNone/>
              <a:defRPr b="1" i="0" sz="20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accent2"/>
              </a:buClr>
              <a:buSzPts val="2000"/>
              <a:buFont typeface="Calibri"/>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accent2"/>
              </a:buClr>
              <a:buSzPts val="1800"/>
              <a:buFont typeface="Noto Sans Symbols"/>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accent2"/>
              </a:buClr>
              <a:buSzPts val="1600"/>
              <a:buFont typeface="Courier New"/>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accent2"/>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Deloverskrift">
  <p:cSld name="8_Deloverskrift">
    <p:spTree>
      <p:nvGrpSpPr>
        <p:cNvPr id="6974" name="Shape 6974"/>
        <p:cNvGrpSpPr/>
        <p:nvPr/>
      </p:nvGrpSpPr>
      <p:grpSpPr>
        <a:xfrm>
          <a:off x="0" y="0"/>
          <a:ext cx="0" cy="0"/>
          <a:chOff x="0" y="0"/>
          <a:chExt cx="0" cy="0"/>
        </a:xfrm>
      </p:grpSpPr>
      <p:pic>
        <p:nvPicPr>
          <p:cNvPr id="6975" name="Google Shape;6975;p15"/>
          <p:cNvPicPr preferRelativeResize="0"/>
          <p:nvPr/>
        </p:nvPicPr>
        <p:blipFill rotWithShape="1">
          <a:blip r:embed="rId2">
            <a:alphaModFix/>
          </a:blip>
          <a:srcRect b="0" l="0" r="0" t="0"/>
          <a:stretch/>
        </p:blipFill>
        <p:spPr>
          <a:xfrm>
            <a:off x="6875" y="1849361"/>
            <a:ext cx="12185125" cy="5055935"/>
          </a:xfrm>
          <a:prstGeom prst="rect">
            <a:avLst/>
          </a:prstGeom>
          <a:noFill/>
          <a:ln>
            <a:noFill/>
          </a:ln>
        </p:spPr>
      </p:pic>
      <p:sp>
        <p:nvSpPr>
          <p:cNvPr id="6976" name="Google Shape;6976;p15"/>
          <p:cNvSpPr/>
          <p:nvPr/>
        </p:nvSpPr>
        <p:spPr>
          <a:xfrm rot="10800000">
            <a:off x="-4739" y="1849364"/>
            <a:ext cx="11451052" cy="662192"/>
          </a:xfrm>
          <a:prstGeom prst="rect">
            <a:avLst/>
          </a:prstGeom>
          <a:gradFill>
            <a:gsLst>
              <a:gs pos="0">
                <a:srgbClr val="70706F">
                  <a:alpha val="0"/>
                </a:srgbClr>
              </a:gs>
              <a:gs pos="78000">
                <a:schemeClr val="accent1"/>
              </a:gs>
              <a:gs pos="100000">
                <a:schemeClr val="accen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7" name="Google Shape;6977;p15"/>
          <p:cNvSpPr txBox="1"/>
          <p:nvPr>
            <p:ph type="title"/>
          </p:nvPr>
        </p:nvSpPr>
        <p:spPr>
          <a:xfrm>
            <a:off x="495300" y="484570"/>
            <a:ext cx="10852150" cy="1176605"/>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accent1"/>
              </a:buClr>
              <a:buSzPts val="3200"/>
              <a:buFont typeface="Calibri"/>
              <a:buNone/>
              <a:defRPr b="0" i="0" sz="3200" u="none" cap="none" strike="noStrike">
                <a:solidFill>
                  <a:schemeClr val="accen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978" name="Google Shape;6978;p15"/>
          <p:cNvSpPr txBox="1"/>
          <p:nvPr>
            <p:ph idx="10" type="dt"/>
          </p:nvPr>
        </p:nvSpPr>
        <p:spPr>
          <a:xfrm>
            <a:off x="4953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79" name="Google Shape;6979;p1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80" name="Google Shape;6980;p15"/>
          <p:cNvSpPr txBox="1"/>
          <p:nvPr>
            <p:ph idx="12" type="sldNum"/>
          </p:nvPr>
        </p:nvSpPr>
        <p:spPr>
          <a:xfrm>
            <a:off x="89535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981" name="Google Shape;6981;p15"/>
          <p:cNvSpPr/>
          <p:nvPr/>
        </p:nvSpPr>
        <p:spPr>
          <a:xfrm rot="5400000">
            <a:off x="4735470" y="-583885"/>
            <a:ext cx="2741247" cy="12212188"/>
          </a:xfrm>
          <a:prstGeom prst="rect">
            <a:avLst/>
          </a:prstGeom>
          <a:gradFill>
            <a:gsLst>
              <a:gs pos="0">
                <a:srgbClr val="70706F">
                  <a:alpha val="0"/>
                </a:srgbClr>
              </a:gs>
              <a:gs pos="100000">
                <a:srgbClr val="3F3F3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982" name="Google Shape;6982;p15"/>
          <p:cNvGrpSpPr/>
          <p:nvPr/>
        </p:nvGrpSpPr>
        <p:grpSpPr>
          <a:xfrm>
            <a:off x="-2221508" y="4258852"/>
            <a:ext cx="10380062" cy="3551532"/>
            <a:chOff x="-2221508" y="4258852"/>
            <a:chExt cx="10380062" cy="3551532"/>
          </a:xfrm>
        </p:grpSpPr>
        <p:grpSp>
          <p:nvGrpSpPr>
            <p:cNvPr id="6983" name="Google Shape;6983;p15"/>
            <p:cNvGrpSpPr/>
            <p:nvPr/>
          </p:nvGrpSpPr>
          <p:grpSpPr>
            <a:xfrm>
              <a:off x="-2221508" y="4278398"/>
              <a:ext cx="8523115" cy="3102749"/>
              <a:chOff x="3198" y="1063"/>
              <a:chExt cx="3736" cy="1330"/>
            </a:xfrm>
          </p:grpSpPr>
          <p:grpSp>
            <p:nvGrpSpPr>
              <p:cNvPr id="6984" name="Google Shape;6984;p15"/>
              <p:cNvGrpSpPr/>
              <p:nvPr/>
            </p:nvGrpSpPr>
            <p:grpSpPr>
              <a:xfrm>
                <a:off x="3198" y="1063"/>
                <a:ext cx="3736" cy="1330"/>
                <a:chOff x="3198" y="1063"/>
                <a:chExt cx="3736" cy="1330"/>
              </a:xfrm>
            </p:grpSpPr>
            <p:sp>
              <p:nvSpPr>
                <p:cNvPr id="6985" name="Google Shape;6985;p15"/>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86" name="Google Shape;6986;p15"/>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87" name="Google Shape;6987;p15"/>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88" name="Google Shape;6988;p15"/>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89" name="Google Shape;6989;p15"/>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90" name="Google Shape;6990;p15"/>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91" name="Google Shape;6991;p15"/>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92" name="Google Shape;6992;p15"/>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93" name="Google Shape;6993;p15"/>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94" name="Google Shape;6994;p15"/>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95" name="Google Shape;6995;p15"/>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96" name="Google Shape;6996;p15"/>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97" name="Google Shape;6997;p15"/>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98" name="Google Shape;6998;p15"/>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99" name="Google Shape;6999;p15"/>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00" name="Google Shape;7000;p15"/>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01" name="Google Shape;7001;p15"/>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02" name="Google Shape;7002;p15"/>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03" name="Google Shape;7003;p15"/>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04" name="Google Shape;7004;p15"/>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05" name="Google Shape;7005;p15"/>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06" name="Google Shape;7006;p15"/>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07" name="Google Shape;7007;p15"/>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08" name="Google Shape;7008;p15"/>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09" name="Google Shape;7009;p15"/>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10" name="Google Shape;7010;p15"/>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11" name="Google Shape;7011;p15"/>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12" name="Google Shape;7012;p15"/>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13" name="Google Shape;7013;p15"/>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14" name="Google Shape;7014;p15"/>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15" name="Google Shape;7015;p15"/>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16" name="Google Shape;7016;p15"/>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17" name="Google Shape;7017;p15"/>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18" name="Google Shape;7018;p15"/>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19" name="Google Shape;7019;p15"/>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20" name="Google Shape;7020;p15"/>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21" name="Google Shape;7021;p15"/>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22" name="Google Shape;7022;p15"/>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23" name="Google Shape;7023;p15"/>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24" name="Google Shape;7024;p15"/>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25" name="Google Shape;7025;p15"/>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26" name="Google Shape;7026;p15"/>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27" name="Google Shape;7027;p15"/>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28" name="Google Shape;7028;p15"/>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29" name="Google Shape;7029;p15"/>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30" name="Google Shape;7030;p15"/>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31" name="Google Shape;7031;p15"/>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32" name="Google Shape;7032;p15"/>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33" name="Google Shape;7033;p15"/>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34" name="Google Shape;7034;p15"/>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35" name="Google Shape;7035;p15"/>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36" name="Google Shape;7036;p15"/>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37" name="Google Shape;7037;p15"/>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38" name="Google Shape;7038;p15"/>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39" name="Google Shape;7039;p15"/>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40" name="Google Shape;7040;p15"/>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41" name="Google Shape;7041;p15"/>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42" name="Google Shape;7042;p15"/>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43" name="Google Shape;7043;p15"/>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44" name="Google Shape;7044;p15"/>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45" name="Google Shape;7045;p15"/>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46" name="Google Shape;7046;p15"/>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47" name="Google Shape;7047;p15"/>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48" name="Google Shape;7048;p15"/>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49" name="Google Shape;7049;p15"/>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50" name="Google Shape;7050;p15"/>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51" name="Google Shape;7051;p15"/>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52" name="Google Shape;7052;p15"/>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53" name="Google Shape;7053;p15"/>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54" name="Google Shape;7054;p15"/>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55" name="Google Shape;7055;p15"/>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56" name="Google Shape;7056;p15"/>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57" name="Google Shape;7057;p15"/>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58" name="Google Shape;7058;p15"/>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59" name="Google Shape;7059;p15"/>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0" name="Google Shape;7060;p15"/>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1" name="Google Shape;7061;p15"/>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2" name="Google Shape;7062;p15"/>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3" name="Google Shape;7063;p15"/>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4" name="Google Shape;7064;p15"/>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5" name="Google Shape;7065;p15"/>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6" name="Google Shape;7066;p15"/>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7" name="Google Shape;7067;p15"/>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8" name="Google Shape;7068;p15"/>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9" name="Google Shape;7069;p15"/>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70" name="Google Shape;7070;p15"/>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71" name="Google Shape;7071;p15"/>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72" name="Google Shape;7072;p15"/>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73" name="Google Shape;7073;p15"/>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74" name="Google Shape;7074;p15"/>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75" name="Google Shape;7075;p15"/>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76" name="Google Shape;7076;p15"/>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77" name="Google Shape;7077;p15"/>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78" name="Google Shape;7078;p15"/>
                <p:cNvSpPr/>
                <p:nvPr/>
              </p:nvSpPr>
              <p:spPr>
                <a:xfrm>
                  <a:off x="3198" y="144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79" name="Google Shape;7079;p15"/>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80" name="Google Shape;7080;p15"/>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81" name="Google Shape;7081;p15"/>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82" name="Google Shape;7082;p15"/>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83" name="Google Shape;7083;p15"/>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84" name="Google Shape;7084;p15"/>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85" name="Google Shape;7085;p15"/>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86" name="Google Shape;7086;p15"/>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87" name="Google Shape;7087;p15"/>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88" name="Google Shape;7088;p15"/>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89" name="Google Shape;7089;p15"/>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90" name="Google Shape;7090;p15"/>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91" name="Google Shape;7091;p15"/>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92" name="Google Shape;7092;p15"/>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93" name="Google Shape;7093;p15"/>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94" name="Google Shape;7094;p15"/>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95" name="Google Shape;7095;p15"/>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96" name="Google Shape;7096;p15"/>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97" name="Google Shape;7097;p15"/>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98" name="Google Shape;7098;p15"/>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99" name="Google Shape;7099;p15"/>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00" name="Google Shape;7100;p15"/>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01" name="Google Shape;7101;p15"/>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02" name="Google Shape;7102;p15"/>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03" name="Google Shape;7103;p15"/>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04" name="Google Shape;7104;p15"/>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05" name="Google Shape;7105;p15"/>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06" name="Google Shape;7106;p15"/>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07" name="Google Shape;7107;p15"/>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08" name="Google Shape;7108;p15"/>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09" name="Google Shape;7109;p15"/>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10" name="Google Shape;7110;p15"/>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11" name="Google Shape;7111;p15"/>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12" name="Google Shape;7112;p15"/>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13" name="Google Shape;7113;p15"/>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14" name="Google Shape;7114;p15"/>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15" name="Google Shape;7115;p15"/>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16" name="Google Shape;7116;p15"/>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17" name="Google Shape;7117;p15"/>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18" name="Google Shape;7118;p15"/>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19" name="Google Shape;7119;p15"/>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20" name="Google Shape;7120;p15"/>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21" name="Google Shape;7121;p15"/>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22" name="Google Shape;7122;p15"/>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23" name="Google Shape;7123;p15"/>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24" name="Google Shape;7124;p15"/>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25" name="Google Shape;7125;p15"/>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26" name="Google Shape;7126;p15"/>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27" name="Google Shape;7127;p15"/>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28" name="Google Shape;7128;p15"/>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29" name="Google Shape;7129;p15"/>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30" name="Google Shape;7130;p15"/>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31" name="Google Shape;7131;p15"/>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32" name="Google Shape;7132;p15"/>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33" name="Google Shape;7133;p15"/>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34" name="Google Shape;7134;p15"/>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35" name="Google Shape;7135;p15"/>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36" name="Google Shape;7136;p15"/>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37" name="Google Shape;7137;p15"/>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38" name="Google Shape;7138;p15"/>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39" name="Google Shape;7139;p15"/>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40" name="Google Shape;7140;p15"/>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41" name="Google Shape;7141;p15"/>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42" name="Google Shape;7142;p15"/>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43" name="Google Shape;7143;p15"/>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44" name="Google Shape;7144;p15"/>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45" name="Google Shape;7145;p15"/>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46" name="Google Shape;7146;p15"/>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47" name="Google Shape;7147;p15"/>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48" name="Google Shape;7148;p15"/>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49" name="Google Shape;7149;p15"/>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50" name="Google Shape;7150;p15"/>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51" name="Google Shape;7151;p15"/>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52" name="Google Shape;7152;p15"/>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53" name="Google Shape;7153;p15"/>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54" name="Google Shape;7154;p15"/>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55" name="Google Shape;7155;p15"/>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56" name="Google Shape;7156;p15"/>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57" name="Google Shape;7157;p15"/>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58" name="Google Shape;7158;p15"/>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59" name="Google Shape;7159;p15"/>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60" name="Google Shape;7160;p15"/>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61" name="Google Shape;7161;p15"/>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62" name="Google Shape;7162;p15"/>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63" name="Google Shape;7163;p15"/>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64" name="Google Shape;7164;p15"/>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65" name="Google Shape;7165;p15"/>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66" name="Google Shape;7166;p15"/>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67" name="Google Shape;7167;p15"/>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68" name="Google Shape;7168;p15"/>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69" name="Google Shape;7169;p15"/>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70" name="Google Shape;7170;p15"/>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71" name="Google Shape;7171;p15"/>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72" name="Google Shape;7172;p15"/>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73" name="Google Shape;7173;p15"/>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74" name="Google Shape;7174;p15"/>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75" name="Google Shape;7175;p15"/>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76" name="Google Shape;7176;p15"/>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77" name="Google Shape;7177;p15"/>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78" name="Google Shape;7178;p15"/>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79" name="Google Shape;7179;p15"/>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80" name="Google Shape;7180;p15"/>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81" name="Google Shape;7181;p15"/>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82" name="Google Shape;7182;p15"/>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83" name="Google Shape;7183;p15"/>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84" name="Google Shape;7184;p15"/>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185" name="Google Shape;7185;p15"/>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86" name="Google Shape;7186;p15"/>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87" name="Google Shape;7187;p15"/>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88" name="Google Shape;7188;p15"/>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89" name="Google Shape;7189;p15"/>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90" name="Google Shape;7190;p15"/>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91" name="Google Shape;7191;p15"/>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92" name="Google Shape;7192;p15"/>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93" name="Google Shape;7193;p15"/>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94" name="Google Shape;7194;p15"/>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95" name="Google Shape;7195;p15"/>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96" name="Google Shape;7196;p15"/>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97" name="Google Shape;7197;p15"/>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98" name="Google Shape;7198;p15"/>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99" name="Google Shape;7199;p15"/>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00" name="Google Shape;7200;p15"/>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01" name="Google Shape;7201;p15"/>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02" name="Google Shape;7202;p15"/>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03" name="Google Shape;7203;p15"/>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04" name="Google Shape;7204;p15"/>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05" name="Google Shape;7205;p15"/>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06" name="Google Shape;7206;p15"/>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07" name="Google Shape;7207;p15"/>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08" name="Google Shape;7208;p15"/>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09" name="Google Shape;7209;p15"/>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10" name="Google Shape;7210;p15"/>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11" name="Google Shape;7211;p15"/>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12" name="Google Shape;7212;p15"/>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13" name="Google Shape;7213;p15"/>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14" name="Google Shape;7214;p15"/>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15" name="Google Shape;7215;p15"/>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16" name="Google Shape;7216;p15"/>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17" name="Google Shape;7217;p15"/>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18" name="Google Shape;7218;p15"/>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19" name="Google Shape;7219;p15"/>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20" name="Google Shape;7220;p15"/>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21" name="Google Shape;7221;p15"/>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22" name="Google Shape;7222;p15"/>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23" name="Google Shape;7223;p15"/>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24" name="Google Shape;7224;p15"/>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25" name="Google Shape;7225;p15"/>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26" name="Google Shape;7226;p15"/>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27" name="Google Shape;7227;p15"/>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28" name="Google Shape;7228;p15"/>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229" name="Google Shape;7229;p15"/>
            <p:cNvGrpSpPr/>
            <p:nvPr/>
          </p:nvGrpSpPr>
          <p:grpSpPr>
            <a:xfrm rot="10800000">
              <a:off x="-398214" y="4675699"/>
              <a:ext cx="8523115" cy="3102749"/>
              <a:chOff x="3198" y="1063"/>
              <a:chExt cx="3736" cy="1330"/>
            </a:xfrm>
          </p:grpSpPr>
          <p:grpSp>
            <p:nvGrpSpPr>
              <p:cNvPr id="7230" name="Google Shape;7230;p15"/>
              <p:cNvGrpSpPr/>
              <p:nvPr/>
            </p:nvGrpSpPr>
            <p:grpSpPr>
              <a:xfrm>
                <a:off x="3198" y="1063"/>
                <a:ext cx="3736" cy="1330"/>
                <a:chOff x="3198" y="1063"/>
                <a:chExt cx="3736" cy="1330"/>
              </a:xfrm>
            </p:grpSpPr>
            <p:sp>
              <p:nvSpPr>
                <p:cNvPr id="7231" name="Google Shape;7231;p15"/>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32" name="Google Shape;7232;p15"/>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33" name="Google Shape;7233;p15"/>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34" name="Google Shape;7234;p15"/>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35" name="Google Shape;7235;p15"/>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36" name="Google Shape;7236;p15"/>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37" name="Google Shape;7237;p15"/>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38" name="Google Shape;7238;p15"/>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39" name="Google Shape;7239;p15"/>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40" name="Google Shape;7240;p15"/>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41" name="Google Shape;7241;p15"/>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42" name="Google Shape;7242;p15"/>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43" name="Google Shape;7243;p15"/>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44" name="Google Shape;7244;p15"/>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45" name="Google Shape;7245;p15"/>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46" name="Google Shape;7246;p15"/>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47" name="Google Shape;7247;p15"/>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48" name="Google Shape;7248;p15"/>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49" name="Google Shape;7249;p15"/>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50" name="Google Shape;7250;p15"/>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51" name="Google Shape;7251;p15"/>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52" name="Google Shape;7252;p15"/>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53" name="Google Shape;7253;p15"/>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54" name="Google Shape;7254;p15"/>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55" name="Google Shape;7255;p15"/>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56" name="Google Shape;7256;p15"/>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57" name="Google Shape;7257;p15"/>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58" name="Google Shape;7258;p15"/>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59" name="Google Shape;7259;p15"/>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0" name="Google Shape;7260;p15"/>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1" name="Google Shape;7261;p15"/>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2" name="Google Shape;7262;p15"/>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3" name="Google Shape;7263;p15"/>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4" name="Google Shape;7264;p15"/>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5" name="Google Shape;7265;p15"/>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6" name="Google Shape;7266;p15"/>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7" name="Google Shape;7267;p15"/>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8" name="Google Shape;7268;p15"/>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9" name="Google Shape;7269;p15"/>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70" name="Google Shape;7270;p15"/>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71" name="Google Shape;7271;p15"/>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72" name="Google Shape;7272;p15"/>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73" name="Google Shape;7273;p15"/>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74" name="Google Shape;7274;p15"/>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75" name="Google Shape;7275;p15"/>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76" name="Google Shape;7276;p15"/>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77" name="Google Shape;7277;p15"/>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78" name="Google Shape;7278;p15"/>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79" name="Google Shape;7279;p15"/>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0" name="Google Shape;7280;p15"/>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1" name="Google Shape;7281;p15"/>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2" name="Google Shape;7282;p15"/>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3" name="Google Shape;7283;p15"/>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4" name="Google Shape;7284;p15"/>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5" name="Google Shape;7285;p15"/>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6" name="Google Shape;7286;p15"/>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7" name="Google Shape;7287;p15"/>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8" name="Google Shape;7288;p15"/>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9" name="Google Shape;7289;p15"/>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0" name="Google Shape;7290;p15"/>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1" name="Google Shape;7291;p15"/>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2" name="Google Shape;7292;p15"/>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3" name="Google Shape;7293;p15"/>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4" name="Google Shape;7294;p15"/>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5" name="Google Shape;7295;p15"/>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6" name="Google Shape;7296;p15"/>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7" name="Google Shape;7297;p15"/>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8" name="Google Shape;7298;p15"/>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9" name="Google Shape;7299;p15"/>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0" name="Google Shape;7300;p15"/>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1" name="Google Shape;7301;p15"/>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2" name="Google Shape;7302;p15"/>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3" name="Google Shape;7303;p15"/>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4" name="Google Shape;7304;p15"/>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5" name="Google Shape;7305;p15"/>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6" name="Google Shape;7306;p15"/>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7" name="Google Shape;7307;p15"/>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8" name="Google Shape;7308;p15"/>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9" name="Google Shape;7309;p15"/>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10" name="Google Shape;7310;p15"/>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11" name="Google Shape;7311;p15"/>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12" name="Google Shape;7312;p15"/>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13" name="Google Shape;7313;p15"/>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14" name="Google Shape;7314;p15"/>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15" name="Google Shape;7315;p15"/>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16" name="Google Shape;7316;p15"/>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17" name="Google Shape;7317;p15"/>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18" name="Google Shape;7318;p15"/>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19" name="Google Shape;7319;p15"/>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20" name="Google Shape;7320;p15"/>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21" name="Google Shape;7321;p15"/>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22" name="Google Shape;7322;p15"/>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23" name="Google Shape;7323;p15"/>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24" name="Google Shape;7324;p15"/>
                <p:cNvSpPr/>
                <p:nvPr/>
              </p:nvSpPr>
              <p:spPr>
                <a:xfrm>
                  <a:off x="3198" y="144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25" name="Google Shape;7325;p15"/>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26" name="Google Shape;7326;p15"/>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27" name="Google Shape;7327;p15"/>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28" name="Google Shape;7328;p15"/>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29" name="Google Shape;7329;p15"/>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30" name="Google Shape;7330;p15"/>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31" name="Google Shape;7331;p15"/>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32" name="Google Shape;7332;p15"/>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33" name="Google Shape;7333;p15"/>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34" name="Google Shape;7334;p15"/>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35" name="Google Shape;7335;p15"/>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36" name="Google Shape;7336;p15"/>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37" name="Google Shape;7337;p15"/>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38" name="Google Shape;7338;p15"/>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39" name="Google Shape;7339;p15"/>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0" name="Google Shape;7340;p15"/>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1" name="Google Shape;7341;p15"/>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2" name="Google Shape;7342;p15"/>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3" name="Google Shape;7343;p15"/>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4" name="Google Shape;7344;p15"/>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5" name="Google Shape;7345;p15"/>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6" name="Google Shape;7346;p15"/>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7" name="Google Shape;7347;p15"/>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8" name="Google Shape;7348;p15"/>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9" name="Google Shape;7349;p15"/>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50" name="Google Shape;7350;p15"/>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51" name="Google Shape;7351;p15"/>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52" name="Google Shape;7352;p15"/>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53" name="Google Shape;7353;p15"/>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54" name="Google Shape;7354;p15"/>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55" name="Google Shape;7355;p15"/>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56" name="Google Shape;7356;p15"/>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57" name="Google Shape;7357;p15"/>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58" name="Google Shape;7358;p15"/>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59" name="Google Shape;7359;p15"/>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60" name="Google Shape;7360;p15"/>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61" name="Google Shape;7361;p15"/>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62" name="Google Shape;7362;p15"/>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63" name="Google Shape;7363;p15"/>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64" name="Google Shape;7364;p15"/>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65" name="Google Shape;7365;p15"/>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66" name="Google Shape;7366;p15"/>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67" name="Google Shape;7367;p15"/>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68" name="Google Shape;7368;p15"/>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69" name="Google Shape;7369;p15"/>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70" name="Google Shape;7370;p15"/>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71" name="Google Shape;7371;p15"/>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72" name="Google Shape;7372;p15"/>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73" name="Google Shape;7373;p15"/>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74" name="Google Shape;7374;p15"/>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75" name="Google Shape;7375;p15"/>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76" name="Google Shape;7376;p15"/>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77" name="Google Shape;7377;p15"/>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78" name="Google Shape;7378;p15"/>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79" name="Google Shape;7379;p15"/>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80" name="Google Shape;7380;p15"/>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81" name="Google Shape;7381;p15"/>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82" name="Google Shape;7382;p15"/>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83" name="Google Shape;7383;p15"/>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84" name="Google Shape;7384;p15"/>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85" name="Google Shape;7385;p15"/>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86" name="Google Shape;7386;p15"/>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87" name="Google Shape;7387;p15"/>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88" name="Google Shape;7388;p15"/>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89" name="Google Shape;7389;p15"/>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90" name="Google Shape;7390;p15"/>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91" name="Google Shape;7391;p15"/>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92" name="Google Shape;7392;p15"/>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93" name="Google Shape;7393;p15"/>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94" name="Google Shape;7394;p15"/>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95" name="Google Shape;7395;p15"/>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96" name="Google Shape;7396;p15"/>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97" name="Google Shape;7397;p15"/>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98" name="Google Shape;7398;p15"/>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99" name="Google Shape;7399;p15"/>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00" name="Google Shape;7400;p15"/>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01" name="Google Shape;7401;p15"/>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02" name="Google Shape;7402;p15"/>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03" name="Google Shape;7403;p15"/>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04" name="Google Shape;7404;p15"/>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05" name="Google Shape;7405;p15"/>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06" name="Google Shape;7406;p15"/>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07" name="Google Shape;7407;p15"/>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08" name="Google Shape;7408;p15"/>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09" name="Google Shape;7409;p15"/>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10" name="Google Shape;7410;p15"/>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11" name="Google Shape;7411;p15"/>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12" name="Google Shape;7412;p15"/>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13" name="Google Shape;7413;p15"/>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14" name="Google Shape;7414;p15"/>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15" name="Google Shape;7415;p15"/>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16" name="Google Shape;7416;p15"/>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17" name="Google Shape;7417;p15"/>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18" name="Google Shape;7418;p15"/>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19" name="Google Shape;7419;p15"/>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20" name="Google Shape;7420;p15"/>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21" name="Google Shape;7421;p15"/>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22" name="Google Shape;7422;p15"/>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23" name="Google Shape;7423;p15"/>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24" name="Google Shape;7424;p15"/>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25" name="Google Shape;7425;p15"/>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26" name="Google Shape;7426;p15"/>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27" name="Google Shape;7427;p15"/>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28" name="Google Shape;7428;p15"/>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29" name="Google Shape;7429;p15"/>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30" name="Google Shape;7430;p15"/>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31" name="Google Shape;7431;p15"/>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32" name="Google Shape;7432;p15"/>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33" name="Google Shape;7433;p15"/>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34" name="Google Shape;7434;p15"/>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35" name="Google Shape;7435;p15"/>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36" name="Google Shape;7436;p15"/>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37" name="Google Shape;7437;p15"/>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38" name="Google Shape;7438;p15"/>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39" name="Google Shape;7439;p15"/>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40" name="Google Shape;7440;p15"/>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41" name="Google Shape;7441;p15"/>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42" name="Google Shape;7442;p15"/>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43" name="Google Shape;7443;p15"/>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44" name="Google Shape;7444;p15"/>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45" name="Google Shape;7445;p15"/>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46" name="Google Shape;7446;p15"/>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47" name="Google Shape;7447;p15"/>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48" name="Google Shape;7448;p15"/>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49" name="Google Shape;7449;p15"/>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50" name="Google Shape;7450;p15"/>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51" name="Google Shape;7451;p15"/>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52" name="Google Shape;7452;p15"/>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53" name="Google Shape;7453;p15"/>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54" name="Google Shape;7454;p15"/>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55" name="Google Shape;7455;p15"/>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56" name="Google Shape;7456;p15"/>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57" name="Google Shape;7457;p15"/>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58" name="Google Shape;7458;p15"/>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59" name="Google Shape;7459;p15"/>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60" name="Google Shape;7460;p15"/>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61" name="Google Shape;7461;p15"/>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62" name="Google Shape;7462;p15"/>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63" name="Google Shape;7463;p15"/>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64" name="Google Shape;7464;p15"/>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65" name="Google Shape;7465;p15"/>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66" name="Google Shape;7466;p15"/>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67" name="Google Shape;7467;p15"/>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68" name="Google Shape;7468;p15"/>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69" name="Google Shape;7469;p15"/>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0" name="Google Shape;7470;p15"/>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1" name="Google Shape;7471;p15"/>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2" name="Google Shape;7472;p15"/>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3" name="Google Shape;7473;p15"/>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4" name="Google Shape;7474;p15"/>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475" name="Google Shape;7475;p15"/>
            <p:cNvGrpSpPr/>
            <p:nvPr/>
          </p:nvGrpSpPr>
          <p:grpSpPr>
            <a:xfrm>
              <a:off x="-114771" y="4258852"/>
              <a:ext cx="8273325" cy="3551532"/>
              <a:chOff x="-114771" y="4258852"/>
              <a:chExt cx="8273325" cy="3551532"/>
            </a:xfrm>
          </p:grpSpPr>
          <p:sp>
            <p:nvSpPr>
              <p:cNvPr id="7476" name="Google Shape;7476;p15"/>
              <p:cNvSpPr/>
              <p:nvPr/>
            </p:nvSpPr>
            <p:spPr>
              <a:xfrm>
                <a:off x="6728714" y="5275821"/>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77" name="Google Shape;7477;p15"/>
              <p:cNvSpPr/>
              <p:nvPr/>
            </p:nvSpPr>
            <p:spPr>
              <a:xfrm>
                <a:off x="5807952" y="5849039"/>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78" name="Google Shape;7478;p15"/>
              <p:cNvSpPr/>
              <p:nvPr/>
            </p:nvSpPr>
            <p:spPr>
              <a:xfrm>
                <a:off x="3604379" y="5205175"/>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79" name="Google Shape;7479;p15"/>
              <p:cNvSpPr/>
              <p:nvPr/>
            </p:nvSpPr>
            <p:spPr>
              <a:xfrm>
                <a:off x="1774550" y="4751828"/>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80" name="Google Shape;7480;p15"/>
              <p:cNvSpPr/>
              <p:nvPr/>
            </p:nvSpPr>
            <p:spPr>
              <a:xfrm>
                <a:off x="1541569" y="6099506"/>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81" name="Google Shape;7481;p15"/>
              <p:cNvSpPr/>
              <p:nvPr/>
            </p:nvSpPr>
            <p:spPr>
              <a:xfrm>
                <a:off x="-114771" y="7149454"/>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82" name="Google Shape;7482;p15"/>
              <p:cNvSpPr/>
              <p:nvPr/>
            </p:nvSpPr>
            <p:spPr>
              <a:xfrm>
                <a:off x="831258" y="7695188"/>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83" name="Google Shape;7483;p15"/>
              <p:cNvSpPr/>
              <p:nvPr/>
            </p:nvSpPr>
            <p:spPr>
              <a:xfrm>
                <a:off x="2037851" y="722944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84" name="Google Shape;7484;p15"/>
              <p:cNvSpPr/>
              <p:nvPr/>
            </p:nvSpPr>
            <p:spPr>
              <a:xfrm>
                <a:off x="2440619" y="6342125"/>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85" name="Google Shape;7485;p15"/>
              <p:cNvSpPr/>
              <p:nvPr/>
            </p:nvSpPr>
            <p:spPr>
              <a:xfrm>
                <a:off x="3354945" y="5602598"/>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86" name="Google Shape;7486;p15"/>
              <p:cNvSpPr/>
              <p:nvPr/>
            </p:nvSpPr>
            <p:spPr>
              <a:xfrm>
                <a:off x="638803" y="548954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87" name="Google Shape;7487;p15"/>
              <p:cNvSpPr/>
              <p:nvPr/>
            </p:nvSpPr>
            <p:spPr>
              <a:xfrm>
                <a:off x="-56010" y="5517535"/>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88" name="Google Shape;7488;p15"/>
              <p:cNvSpPr/>
              <p:nvPr/>
            </p:nvSpPr>
            <p:spPr>
              <a:xfrm>
                <a:off x="3675045" y="5890712"/>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89" name="Google Shape;7489;p15"/>
              <p:cNvSpPr/>
              <p:nvPr/>
            </p:nvSpPr>
            <p:spPr>
              <a:xfrm>
                <a:off x="4929215" y="5442119"/>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90" name="Google Shape;7490;p15"/>
              <p:cNvSpPr/>
              <p:nvPr/>
            </p:nvSpPr>
            <p:spPr>
              <a:xfrm>
                <a:off x="6408464" y="6673851"/>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91" name="Google Shape;7491;p15"/>
              <p:cNvSpPr/>
              <p:nvPr/>
            </p:nvSpPr>
            <p:spPr>
              <a:xfrm>
                <a:off x="4648835" y="7057017"/>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92" name="Google Shape;7492;p15"/>
              <p:cNvSpPr/>
              <p:nvPr/>
            </p:nvSpPr>
            <p:spPr>
              <a:xfrm>
                <a:off x="7339651" y="721181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93" name="Google Shape;7493;p15"/>
              <p:cNvSpPr/>
              <p:nvPr/>
            </p:nvSpPr>
            <p:spPr>
              <a:xfrm>
                <a:off x="6734124" y="6306393"/>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94" name="Google Shape;7494;p15"/>
              <p:cNvSpPr/>
              <p:nvPr/>
            </p:nvSpPr>
            <p:spPr>
              <a:xfrm>
                <a:off x="8045904" y="6777637"/>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95" name="Google Shape;7495;p15"/>
              <p:cNvSpPr/>
              <p:nvPr/>
            </p:nvSpPr>
            <p:spPr>
              <a:xfrm>
                <a:off x="857834" y="650281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96" name="Google Shape;7496;p15"/>
              <p:cNvSpPr/>
              <p:nvPr/>
            </p:nvSpPr>
            <p:spPr>
              <a:xfrm>
                <a:off x="5439693" y="4258852"/>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7497" name="Google Shape;7497;p15"/>
          <p:cNvGrpSpPr/>
          <p:nvPr/>
        </p:nvGrpSpPr>
        <p:grpSpPr>
          <a:xfrm>
            <a:off x="10731062" y="335430"/>
            <a:ext cx="965638" cy="686321"/>
            <a:chOff x="10328197" y="1523459"/>
            <a:chExt cx="1536700" cy="1092200"/>
          </a:xfrm>
        </p:grpSpPr>
        <p:sp>
          <p:nvSpPr>
            <p:cNvPr id="7498" name="Google Shape;7498;p15"/>
            <p:cNvSpPr/>
            <p:nvPr/>
          </p:nvSpPr>
          <p:spPr>
            <a:xfrm>
              <a:off x="10869535" y="2298159"/>
              <a:ext cx="211138" cy="317500"/>
            </a:xfrm>
            <a:custGeom>
              <a:rect b="b" l="l" r="r" t="t"/>
              <a:pathLst>
                <a:path extrusionOk="0" h="120000" w="120000">
                  <a:moveTo>
                    <a:pt x="22018" y="100243"/>
                  </a:moveTo>
                  <a:cubicBezTo>
                    <a:pt x="27522" y="101707"/>
                    <a:pt x="38532" y="106097"/>
                    <a:pt x="59449" y="106097"/>
                  </a:cubicBezTo>
                  <a:cubicBezTo>
                    <a:pt x="91376" y="106097"/>
                    <a:pt x="95779" y="90731"/>
                    <a:pt x="95779" y="83414"/>
                  </a:cubicBezTo>
                  <a:cubicBezTo>
                    <a:pt x="95779" y="75365"/>
                    <a:pt x="95779" y="75365"/>
                    <a:pt x="95779" y="75365"/>
                  </a:cubicBezTo>
                  <a:cubicBezTo>
                    <a:pt x="94678" y="76097"/>
                    <a:pt x="92477" y="76829"/>
                    <a:pt x="90275" y="78292"/>
                  </a:cubicBezTo>
                  <a:cubicBezTo>
                    <a:pt x="88073" y="79024"/>
                    <a:pt x="85871" y="80487"/>
                    <a:pt x="82568" y="81951"/>
                  </a:cubicBezTo>
                  <a:cubicBezTo>
                    <a:pt x="79266" y="82682"/>
                    <a:pt x="75963" y="84146"/>
                    <a:pt x="71559" y="84878"/>
                  </a:cubicBezTo>
                  <a:cubicBezTo>
                    <a:pt x="67155" y="85609"/>
                    <a:pt x="62752" y="86341"/>
                    <a:pt x="56146" y="86341"/>
                  </a:cubicBezTo>
                  <a:cubicBezTo>
                    <a:pt x="47339" y="86341"/>
                    <a:pt x="39633" y="84878"/>
                    <a:pt x="31926" y="82682"/>
                  </a:cubicBezTo>
                  <a:cubicBezTo>
                    <a:pt x="25321" y="80487"/>
                    <a:pt x="18715" y="78292"/>
                    <a:pt x="14311" y="74634"/>
                  </a:cubicBezTo>
                  <a:cubicBezTo>
                    <a:pt x="9908" y="70975"/>
                    <a:pt x="5504" y="66585"/>
                    <a:pt x="3302" y="61463"/>
                  </a:cubicBezTo>
                  <a:cubicBezTo>
                    <a:pt x="1100" y="56341"/>
                    <a:pt x="0" y="50487"/>
                    <a:pt x="0" y="44634"/>
                  </a:cubicBezTo>
                  <a:cubicBezTo>
                    <a:pt x="0" y="38048"/>
                    <a:pt x="1100" y="32195"/>
                    <a:pt x="4403" y="27073"/>
                  </a:cubicBezTo>
                  <a:cubicBezTo>
                    <a:pt x="7706" y="21219"/>
                    <a:pt x="13211" y="16829"/>
                    <a:pt x="18715" y="12439"/>
                  </a:cubicBezTo>
                  <a:cubicBezTo>
                    <a:pt x="25321" y="8780"/>
                    <a:pt x="33027" y="5853"/>
                    <a:pt x="41834" y="3658"/>
                  </a:cubicBezTo>
                  <a:cubicBezTo>
                    <a:pt x="49541" y="1463"/>
                    <a:pt x="59449" y="0"/>
                    <a:pt x="70458" y="0"/>
                  </a:cubicBezTo>
                  <a:cubicBezTo>
                    <a:pt x="80366" y="0"/>
                    <a:pt x="90275" y="731"/>
                    <a:pt x="99082" y="1463"/>
                  </a:cubicBezTo>
                  <a:cubicBezTo>
                    <a:pt x="107889" y="2926"/>
                    <a:pt x="114495" y="4390"/>
                    <a:pt x="120000" y="5853"/>
                  </a:cubicBezTo>
                  <a:cubicBezTo>
                    <a:pt x="120000" y="83414"/>
                    <a:pt x="120000" y="83414"/>
                    <a:pt x="120000" y="83414"/>
                  </a:cubicBezTo>
                  <a:cubicBezTo>
                    <a:pt x="120000" y="95853"/>
                    <a:pt x="113394" y="120000"/>
                    <a:pt x="59449" y="120000"/>
                  </a:cubicBezTo>
                  <a:cubicBezTo>
                    <a:pt x="29724" y="120000"/>
                    <a:pt x="16513" y="114146"/>
                    <a:pt x="11009" y="112682"/>
                  </a:cubicBezTo>
                  <a:lnTo>
                    <a:pt x="22018" y="100243"/>
                  </a:lnTo>
                  <a:close/>
                  <a:moveTo>
                    <a:pt x="95779" y="16829"/>
                  </a:moveTo>
                  <a:cubicBezTo>
                    <a:pt x="94678" y="16097"/>
                    <a:pt x="91376" y="16097"/>
                    <a:pt x="88073" y="15365"/>
                  </a:cubicBezTo>
                  <a:cubicBezTo>
                    <a:pt x="83669" y="14634"/>
                    <a:pt x="78165" y="13902"/>
                    <a:pt x="70458" y="13902"/>
                  </a:cubicBezTo>
                  <a:cubicBezTo>
                    <a:pt x="63853" y="13902"/>
                    <a:pt x="57247" y="14634"/>
                    <a:pt x="51743" y="16097"/>
                  </a:cubicBezTo>
                  <a:cubicBezTo>
                    <a:pt x="46238" y="17560"/>
                    <a:pt x="40733" y="19756"/>
                    <a:pt x="37431" y="22682"/>
                  </a:cubicBezTo>
                  <a:cubicBezTo>
                    <a:pt x="33027" y="25609"/>
                    <a:pt x="29724" y="28536"/>
                    <a:pt x="27522" y="32195"/>
                  </a:cubicBezTo>
                  <a:cubicBezTo>
                    <a:pt x="25321" y="35853"/>
                    <a:pt x="24220" y="40243"/>
                    <a:pt x="24220" y="44634"/>
                  </a:cubicBezTo>
                  <a:cubicBezTo>
                    <a:pt x="24220" y="48292"/>
                    <a:pt x="25321" y="51951"/>
                    <a:pt x="26422" y="54878"/>
                  </a:cubicBezTo>
                  <a:cubicBezTo>
                    <a:pt x="27522" y="58536"/>
                    <a:pt x="29724" y="61463"/>
                    <a:pt x="33027" y="63658"/>
                  </a:cubicBezTo>
                  <a:cubicBezTo>
                    <a:pt x="36330" y="66585"/>
                    <a:pt x="39633" y="68780"/>
                    <a:pt x="44036" y="70243"/>
                  </a:cubicBezTo>
                  <a:cubicBezTo>
                    <a:pt x="48440" y="71707"/>
                    <a:pt x="53944" y="71707"/>
                    <a:pt x="60550" y="71707"/>
                  </a:cubicBezTo>
                  <a:cubicBezTo>
                    <a:pt x="66055" y="71707"/>
                    <a:pt x="71559" y="71707"/>
                    <a:pt x="75963" y="70243"/>
                  </a:cubicBezTo>
                  <a:cubicBezTo>
                    <a:pt x="80366" y="68780"/>
                    <a:pt x="84770" y="67317"/>
                    <a:pt x="86972" y="65853"/>
                  </a:cubicBezTo>
                  <a:cubicBezTo>
                    <a:pt x="90275" y="63658"/>
                    <a:pt x="92477" y="61463"/>
                    <a:pt x="93577" y="58536"/>
                  </a:cubicBezTo>
                  <a:cubicBezTo>
                    <a:pt x="94678" y="56341"/>
                    <a:pt x="95779" y="54146"/>
                    <a:pt x="95779" y="51219"/>
                  </a:cubicBezTo>
                  <a:lnTo>
                    <a:pt x="95779" y="16829"/>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99" name="Google Shape;7499;p15"/>
            <p:cNvSpPr/>
            <p:nvPr/>
          </p:nvSpPr>
          <p:spPr>
            <a:xfrm>
              <a:off x="11134647" y="2298159"/>
              <a:ext cx="198438" cy="227013"/>
            </a:xfrm>
            <a:custGeom>
              <a:rect b="b" l="l" r="r" t="t"/>
              <a:pathLst>
                <a:path extrusionOk="0" h="120000" w="120000">
                  <a:moveTo>
                    <a:pt x="0" y="28717"/>
                  </a:moveTo>
                  <a:cubicBezTo>
                    <a:pt x="0" y="23589"/>
                    <a:pt x="0" y="18461"/>
                    <a:pt x="0" y="14358"/>
                  </a:cubicBezTo>
                  <a:cubicBezTo>
                    <a:pt x="0" y="11282"/>
                    <a:pt x="0" y="8205"/>
                    <a:pt x="0" y="4102"/>
                  </a:cubicBezTo>
                  <a:cubicBezTo>
                    <a:pt x="24466" y="4102"/>
                    <a:pt x="24466" y="4102"/>
                    <a:pt x="24466" y="4102"/>
                  </a:cubicBezTo>
                  <a:cubicBezTo>
                    <a:pt x="24466" y="20512"/>
                    <a:pt x="24466" y="20512"/>
                    <a:pt x="24466" y="20512"/>
                  </a:cubicBezTo>
                  <a:cubicBezTo>
                    <a:pt x="26796" y="18461"/>
                    <a:pt x="29126" y="16410"/>
                    <a:pt x="31456" y="13333"/>
                  </a:cubicBezTo>
                  <a:cubicBezTo>
                    <a:pt x="33786" y="11282"/>
                    <a:pt x="36116" y="9230"/>
                    <a:pt x="40776" y="7179"/>
                  </a:cubicBezTo>
                  <a:cubicBezTo>
                    <a:pt x="44271" y="5128"/>
                    <a:pt x="47766" y="3076"/>
                    <a:pt x="52427" y="2051"/>
                  </a:cubicBezTo>
                  <a:cubicBezTo>
                    <a:pt x="58252" y="1025"/>
                    <a:pt x="62912" y="0"/>
                    <a:pt x="68737" y="0"/>
                  </a:cubicBezTo>
                  <a:cubicBezTo>
                    <a:pt x="86213" y="0"/>
                    <a:pt x="99029" y="4102"/>
                    <a:pt x="107184" y="13333"/>
                  </a:cubicBezTo>
                  <a:cubicBezTo>
                    <a:pt x="116504" y="22564"/>
                    <a:pt x="120000" y="34871"/>
                    <a:pt x="120000" y="49230"/>
                  </a:cubicBezTo>
                  <a:cubicBezTo>
                    <a:pt x="120000" y="120000"/>
                    <a:pt x="120000" y="120000"/>
                    <a:pt x="120000" y="120000"/>
                  </a:cubicBezTo>
                  <a:cubicBezTo>
                    <a:pt x="94368" y="120000"/>
                    <a:pt x="94368" y="120000"/>
                    <a:pt x="94368" y="120000"/>
                  </a:cubicBezTo>
                  <a:cubicBezTo>
                    <a:pt x="94368" y="51282"/>
                    <a:pt x="94368" y="51282"/>
                    <a:pt x="94368" y="51282"/>
                  </a:cubicBezTo>
                  <a:cubicBezTo>
                    <a:pt x="94368" y="40000"/>
                    <a:pt x="92038" y="32820"/>
                    <a:pt x="86213" y="27692"/>
                  </a:cubicBezTo>
                  <a:cubicBezTo>
                    <a:pt x="81553" y="22564"/>
                    <a:pt x="73398" y="19487"/>
                    <a:pt x="64077" y="19487"/>
                  </a:cubicBezTo>
                  <a:cubicBezTo>
                    <a:pt x="57087" y="19487"/>
                    <a:pt x="50097" y="21538"/>
                    <a:pt x="45436" y="23589"/>
                  </a:cubicBezTo>
                  <a:cubicBezTo>
                    <a:pt x="40776" y="26666"/>
                    <a:pt x="37281" y="29743"/>
                    <a:pt x="33786" y="33846"/>
                  </a:cubicBezTo>
                  <a:cubicBezTo>
                    <a:pt x="30291" y="37948"/>
                    <a:pt x="29126" y="43076"/>
                    <a:pt x="26796" y="49230"/>
                  </a:cubicBezTo>
                  <a:cubicBezTo>
                    <a:pt x="25631" y="54358"/>
                    <a:pt x="25631" y="59487"/>
                    <a:pt x="25631" y="65641"/>
                  </a:cubicBezTo>
                  <a:cubicBezTo>
                    <a:pt x="25631" y="120000"/>
                    <a:pt x="25631" y="120000"/>
                    <a:pt x="25631" y="120000"/>
                  </a:cubicBezTo>
                  <a:cubicBezTo>
                    <a:pt x="0" y="120000"/>
                    <a:pt x="0" y="120000"/>
                    <a:pt x="0" y="120000"/>
                  </a:cubicBezTo>
                  <a:lnTo>
                    <a:pt x="0" y="28717"/>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00" name="Google Shape;7500;p15"/>
            <p:cNvSpPr/>
            <p:nvPr/>
          </p:nvSpPr>
          <p:spPr>
            <a:xfrm>
              <a:off x="11383885" y="2306097"/>
              <a:ext cx="42863" cy="219075"/>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01" name="Google Shape;7501;p15"/>
            <p:cNvSpPr/>
            <p:nvPr/>
          </p:nvSpPr>
          <p:spPr>
            <a:xfrm>
              <a:off x="11466435" y="2244184"/>
              <a:ext cx="168275" cy="285750"/>
            </a:xfrm>
            <a:custGeom>
              <a:rect b="b" l="l" r="r" t="t"/>
              <a:pathLst>
                <a:path extrusionOk="0" h="120000" w="120000">
                  <a:moveTo>
                    <a:pt x="27586" y="41351"/>
                  </a:moveTo>
                  <a:cubicBezTo>
                    <a:pt x="0" y="41351"/>
                    <a:pt x="0" y="41351"/>
                    <a:pt x="0" y="41351"/>
                  </a:cubicBezTo>
                  <a:cubicBezTo>
                    <a:pt x="0" y="25945"/>
                    <a:pt x="0" y="25945"/>
                    <a:pt x="0" y="25945"/>
                  </a:cubicBezTo>
                  <a:cubicBezTo>
                    <a:pt x="27586" y="25945"/>
                    <a:pt x="27586" y="25945"/>
                    <a:pt x="27586" y="25945"/>
                  </a:cubicBezTo>
                  <a:cubicBezTo>
                    <a:pt x="27586" y="0"/>
                    <a:pt x="27586" y="0"/>
                    <a:pt x="27586" y="0"/>
                  </a:cubicBezTo>
                  <a:cubicBezTo>
                    <a:pt x="57931" y="0"/>
                    <a:pt x="57931" y="0"/>
                    <a:pt x="57931" y="0"/>
                  </a:cubicBezTo>
                  <a:cubicBezTo>
                    <a:pt x="57931" y="25945"/>
                    <a:pt x="57931" y="25945"/>
                    <a:pt x="57931" y="25945"/>
                  </a:cubicBezTo>
                  <a:cubicBezTo>
                    <a:pt x="103448" y="25945"/>
                    <a:pt x="103448" y="25945"/>
                    <a:pt x="103448" y="25945"/>
                  </a:cubicBezTo>
                  <a:cubicBezTo>
                    <a:pt x="103448" y="41351"/>
                    <a:pt x="103448" y="41351"/>
                    <a:pt x="103448" y="41351"/>
                  </a:cubicBezTo>
                  <a:cubicBezTo>
                    <a:pt x="57931" y="41351"/>
                    <a:pt x="57931" y="41351"/>
                    <a:pt x="57931" y="41351"/>
                  </a:cubicBezTo>
                  <a:cubicBezTo>
                    <a:pt x="57931" y="85135"/>
                    <a:pt x="57931" y="85135"/>
                    <a:pt x="57931" y="85135"/>
                  </a:cubicBezTo>
                  <a:cubicBezTo>
                    <a:pt x="57931" y="92432"/>
                    <a:pt x="60689" y="98108"/>
                    <a:pt x="63448" y="100540"/>
                  </a:cubicBezTo>
                  <a:cubicBezTo>
                    <a:pt x="67586" y="102972"/>
                    <a:pt x="73103" y="104594"/>
                    <a:pt x="81379" y="104594"/>
                  </a:cubicBezTo>
                  <a:cubicBezTo>
                    <a:pt x="86896" y="104594"/>
                    <a:pt x="91034" y="104594"/>
                    <a:pt x="95172" y="102972"/>
                  </a:cubicBezTo>
                  <a:cubicBezTo>
                    <a:pt x="99310" y="102162"/>
                    <a:pt x="103448" y="100540"/>
                    <a:pt x="106206" y="98108"/>
                  </a:cubicBezTo>
                  <a:cubicBezTo>
                    <a:pt x="120000" y="109459"/>
                    <a:pt x="120000" y="109459"/>
                    <a:pt x="120000" y="109459"/>
                  </a:cubicBezTo>
                  <a:cubicBezTo>
                    <a:pt x="114482" y="112702"/>
                    <a:pt x="107586" y="115945"/>
                    <a:pt x="100689" y="117567"/>
                  </a:cubicBezTo>
                  <a:cubicBezTo>
                    <a:pt x="93793" y="119189"/>
                    <a:pt x="85517" y="120000"/>
                    <a:pt x="75862" y="120000"/>
                  </a:cubicBezTo>
                  <a:cubicBezTo>
                    <a:pt x="59310" y="120000"/>
                    <a:pt x="46896" y="117567"/>
                    <a:pt x="40000" y="111891"/>
                  </a:cubicBezTo>
                  <a:cubicBezTo>
                    <a:pt x="31724" y="106216"/>
                    <a:pt x="27586" y="98108"/>
                    <a:pt x="27586" y="86756"/>
                  </a:cubicBezTo>
                  <a:lnTo>
                    <a:pt x="27586" y="41351"/>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02" name="Google Shape;7502;p15"/>
            <p:cNvSpPr/>
            <p:nvPr/>
          </p:nvSpPr>
          <p:spPr>
            <a:xfrm>
              <a:off x="11648997" y="2296572"/>
              <a:ext cx="215900" cy="233363"/>
            </a:xfrm>
            <a:custGeom>
              <a:rect b="b" l="l" r="r" t="t"/>
              <a:pathLst>
                <a:path extrusionOk="0" h="120000" w="120000">
                  <a:moveTo>
                    <a:pt x="116785" y="100165"/>
                  </a:moveTo>
                  <a:cubicBezTo>
                    <a:pt x="115714" y="101157"/>
                    <a:pt x="113571" y="103140"/>
                    <a:pt x="110357" y="106115"/>
                  </a:cubicBezTo>
                  <a:cubicBezTo>
                    <a:pt x="108214" y="108099"/>
                    <a:pt x="103928" y="110082"/>
                    <a:pt x="99642" y="112066"/>
                  </a:cubicBezTo>
                  <a:cubicBezTo>
                    <a:pt x="95357" y="114049"/>
                    <a:pt x="89999" y="116033"/>
                    <a:pt x="83571" y="118016"/>
                  </a:cubicBezTo>
                  <a:cubicBezTo>
                    <a:pt x="78214" y="119008"/>
                    <a:pt x="70714" y="120000"/>
                    <a:pt x="63214" y="120000"/>
                  </a:cubicBezTo>
                  <a:cubicBezTo>
                    <a:pt x="53571" y="120000"/>
                    <a:pt x="44999" y="119008"/>
                    <a:pt x="37500" y="116033"/>
                  </a:cubicBezTo>
                  <a:cubicBezTo>
                    <a:pt x="29999" y="113057"/>
                    <a:pt x="22499" y="109090"/>
                    <a:pt x="17142" y="103140"/>
                  </a:cubicBezTo>
                  <a:cubicBezTo>
                    <a:pt x="11785" y="98181"/>
                    <a:pt x="7499" y="91239"/>
                    <a:pt x="4285" y="84297"/>
                  </a:cubicBezTo>
                  <a:cubicBezTo>
                    <a:pt x="1071" y="76363"/>
                    <a:pt x="0" y="68429"/>
                    <a:pt x="0" y="59504"/>
                  </a:cubicBezTo>
                  <a:cubicBezTo>
                    <a:pt x="0" y="51570"/>
                    <a:pt x="1071" y="43636"/>
                    <a:pt x="4285" y="36694"/>
                  </a:cubicBezTo>
                  <a:cubicBezTo>
                    <a:pt x="7499" y="28760"/>
                    <a:pt x="11785" y="22809"/>
                    <a:pt x="17142" y="17851"/>
                  </a:cubicBezTo>
                  <a:cubicBezTo>
                    <a:pt x="22499" y="11900"/>
                    <a:pt x="28928" y="7933"/>
                    <a:pt x="36428" y="4958"/>
                  </a:cubicBezTo>
                  <a:cubicBezTo>
                    <a:pt x="43928" y="1983"/>
                    <a:pt x="51428" y="0"/>
                    <a:pt x="61071" y="0"/>
                  </a:cubicBezTo>
                  <a:cubicBezTo>
                    <a:pt x="70714" y="0"/>
                    <a:pt x="80357" y="1983"/>
                    <a:pt x="87857" y="5950"/>
                  </a:cubicBezTo>
                  <a:cubicBezTo>
                    <a:pt x="95357" y="9917"/>
                    <a:pt x="101785" y="14876"/>
                    <a:pt x="106071" y="20826"/>
                  </a:cubicBezTo>
                  <a:cubicBezTo>
                    <a:pt x="110357" y="26776"/>
                    <a:pt x="114642" y="33719"/>
                    <a:pt x="116785" y="41652"/>
                  </a:cubicBezTo>
                  <a:cubicBezTo>
                    <a:pt x="118928" y="49586"/>
                    <a:pt x="119999" y="58512"/>
                    <a:pt x="119999" y="66446"/>
                  </a:cubicBezTo>
                  <a:cubicBezTo>
                    <a:pt x="23571" y="66446"/>
                    <a:pt x="23571" y="66446"/>
                    <a:pt x="23571" y="66446"/>
                  </a:cubicBezTo>
                  <a:cubicBezTo>
                    <a:pt x="23571" y="71404"/>
                    <a:pt x="25714" y="76363"/>
                    <a:pt x="27857" y="80330"/>
                  </a:cubicBezTo>
                  <a:cubicBezTo>
                    <a:pt x="29999" y="84297"/>
                    <a:pt x="32142" y="88264"/>
                    <a:pt x="36428" y="91239"/>
                  </a:cubicBezTo>
                  <a:cubicBezTo>
                    <a:pt x="39642" y="94214"/>
                    <a:pt x="43928" y="97190"/>
                    <a:pt x="49285" y="99173"/>
                  </a:cubicBezTo>
                  <a:cubicBezTo>
                    <a:pt x="53571" y="100165"/>
                    <a:pt x="58928" y="101157"/>
                    <a:pt x="63214" y="101157"/>
                  </a:cubicBezTo>
                  <a:cubicBezTo>
                    <a:pt x="73928" y="101157"/>
                    <a:pt x="82499" y="100165"/>
                    <a:pt x="88928" y="96198"/>
                  </a:cubicBezTo>
                  <a:cubicBezTo>
                    <a:pt x="95357" y="93223"/>
                    <a:pt x="100714" y="90247"/>
                    <a:pt x="103928" y="87272"/>
                  </a:cubicBezTo>
                  <a:lnTo>
                    <a:pt x="116785" y="100165"/>
                  </a:lnTo>
                  <a:close/>
                  <a:moveTo>
                    <a:pt x="95357" y="50578"/>
                  </a:moveTo>
                  <a:cubicBezTo>
                    <a:pt x="95357" y="41652"/>
                    <a:pt x="92142" y="34710"/>
                    <a:pt x="85714" y="27768"/>
                  </a:cubicBezTo>
                  <a:cubicBezTo>
                    <a:pt x="79285" y="21818"/>
                    <a:pt x="71785" y="18842"/>
                    <a:pt x="61071" y="18842"/>
                  </a:cubicBezTo>
                  <a:cubicBezTo>
                    <a:pt x="54642" y="18842"/>
                    <a:pt x="50357" y="19834"/>
                    <a:pt x="44999" y="21818"/>
                  </a:cubicBezTo>
                  <a:cubicBezTo>
                    <a:pt x="40714" y="23801"/>
                    <a:pt x="37500" y="25785"/>
                    <a:pt x="34285" y="28760"/>
                  </a:cubicBezTo>
                  <a:cubicBezTo>
                    <a:pt x="31071" y="31735"/>
                    <a:pt x="28928" y="34710"/>
                    <a:pt x="26785" y="38677"/>
                  </a:cubicBezTo>
                  <a:cubicBezTo>
                    <a:pt x="24642" y="42644"/>
                    <a:pt x="23571" y="46611"/>
                    <a:pt x="23571" y="50578"/>
                  </a:cubicBezTo>
                  <a:lnTo>
                    <a:pt x="95357" y="50578"/>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03" name="Google Shape;7503;p15"/>
            <p:cNvSpPr/>
            <p:nvPr/>
          </p:nvSpPr>
          <p:spPr>
            <a:xfrm>
              <a:off x="11383885" y="2236247"/>
              <a:ext cx="42863" cy="39688"/>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04" name="Google Shape;7504;p15"/>
            <p:cNvSpPr/>
            <p:nvPr/>
          </p:nvSpPr>
          <p:spPr>
            <a:xfrm>
              <a:off x="10602835" y="2296572"/>
              <a:ext cx="233363" cy="233363"/>
            </a:xfrm>
            <a:custGeom>
              <a:rect b="b" l="l" r="r" t="t"/>
              <a:pathLst>
                <a:path extrusionOk="0" h="120000" w="120000">
                  <a:moveTo>
                    <a:pt x="59504" y="120000"/>
                  </a:moveTo>
                  <a:cubicBezTo>
                    <a:pt x="51570" y="120000"/>
                    <a:pt x="42644" y="118016"/>
                    <a:pt x="35702" y="115041"/>
                  </a:cubicBezTo>
                  <a:cubicBezTo>
                    <a:pt x="28760" y="112066"/>
                    <a:pt x="21818" y="108099"/>
                    <a:pt x="16859" y="102148"/>
                  </a:cubicBezTo>
                  <a:cubicBezTo>
                    <a:pt x="11900" y="97190"/>
                    <a:pt x="7933" y="90247"/>
                    <a:pt x="4958" y="83305"/>
                  </a:cubicBezTo>
                  <a:cubicBezTo>
                    <a:pt x="1983" y="76363"/>
                    <a:pt x="0" y="68429"/>
                    <a:pt x="0" y="60495"/>
                  </a:cubicBezTo>
                  <a:cubicBezTo>
                    <a:pt x="0" y="51570"/>
                    <a:pt x="1983" y="43636"/>
                    <a:pt x="4958" y="36694"/>
                  </a:cubicBezTo>
                  <a:cubicBezTo>
                    <a:pt x="7933" y="29752"/>
                    <a:pt x="11900" y="22809"/>
                    <a:pt x="16859" y="17851"/>
                  </a:cubicBezTo>
                  <a:cubicBezTo>
                    <a:pt x="21818" y="11900"/>
                    <a:pt x="28760" y="7933"/>
                    <a:pt x="35702" y="4958"/>
                  </a:cubicBezTo>
                  <a:cubicBezTo>
                    <a:pt x="42644" y="1983"/>
                    <a:pt x="51570" y="0"/>
                    <a:pt x="59504" y="0"/>
                  </a:cubicBezTo>
                  <a:cubicBezTo>
                    <a:pt x="68429" y="0"/>
                    <a:pt x="76363" y="1983"/>
                    <a:pt x="83305" y="4958"/>
                  </a:cubicBezTo>
                  <a:cubicBezTo>
                    <a:pt x="91239" y="7933"/>
                    <a:pt x="97190" y="11900"/>
                    <a:pt x="102148" y="17851"/>
                  </a:cubicBezTo>
                  <a:cubicBezTo>
                    <a:pt x="108099" y="22809"/>
                    <a:pt x="112066" y="29752"/>
                    <a:pt x="115041" y="36694"/>
                  </a:cubicBezTo>
                  <a:cubicBezTo>
                    <a:pt x="118016" y="43636"/>
                    <a:pt x="120000" y="51570"/>
                    <a:pt x="120000" y="60495"/>
                  </a:cubicBezTo>
                  <a:cubicBezTo>
                    <a:pt x="120000" y="68429"/>
                    <a:pt x="118016" y="76363"/>
                    <a:pt x="115041" y="83305"/>
                  </a:cubicBezTo>
                  <a:cubicBezTo>
                    <a:pt x="112066" y="90247"/>
                    <a:pt x="108099" y="97190"/>
                    <a:pt x="102148" y="102148"/>
                  </a:cubicBezTo>
                  <a:cubicBezTo>
                    <a:pt x="97190" y="108099"/>
                    <a:pt x="91239" y="112066"/>
                    <a:pt x="83305" y="115041"/>
                  </a:cubicBezTo>
                  <a:cubicBezTo>
                    <a:pt x="76363" y="118016"/>
                    <a:pt x="68429" y="120000"/>
                    <a:pt x="59504" y="120000"/>
                  </a:cubicBezTo>
                  <a:close/>
                  <a:moveTo>
                    <a:pt x="59504" y="101157"/>
                  </a:moveTo>
                  <a:cubicBezTo>
                    <a:pt x="65454" y="101157"/>
                    <a:pt x="71404" y="100165"/>
                    <a:pt x="75371" y="97190"/>
                  </a:cubicBezTo>
                  <a:cubicBezTo>
                    <a:pt x="80330" y="95206"/>
                    <a:pt x="84297" y="92231"/>
                    <a:pt x="87272" y="88264"/>
                  </a:cubicBezTo>
                  <a:cubicBezTo>
                    <a:pt x="91239" y="84297"/>
                    <a:pt x="93223" y="80330"/>
                    <a:pt x="95206" y="75371"/>
                  </a:cubicBezTo>
                  <a:cubicBezTo>
                    <a:pt x="96198" y="70413"/>
                    <a:pt x="97190" y="65454"/>
                    <a:pt x="97190" y="60495"/>
                  </a:cubicBezTo>
                  <a:cubicBezTo>
                    <a:pt x="97190" y="55537"/>
                    <a:pt x="96198" y="49586"/>
                    <a:pt x="95206" y="44628"/>
                  </a:cubicBezTo>
                  <a:cubicBezTo>
                    <a:pt x="93223" y="40661"/>
                    <a:pt x="91239" y="35702"/>
                    <a:pt x="87272" y="31735"/>
                  </a:cubicBezTo>
                  <a:cubicBezTo>
                    <a:pt x="84297" y="27768"/>
                    <a:pt x="80330" y="24793"/>
                    <a:pt x="75371" y="22809"/>
                  </a:cubicBezTo>
                  <a:cubicBezTo>
                    <a:pt x="71404" y="19834"/>
                    <a:pt x="65454" y="18842"/>
                    <a:pt x="59504" y="18842"/>
                  </a:cubicBezTo>
                  <a:cubicBezTo>
                    <a:pt x="53553" y="18842"/>
                    <a:pt x="48595" y="19834"/>
                    <a:pt x="43636" y="22809"/>
                  </a:cubicBezTo>
                  <a:cubicBezTo>
                    <a:pt x="39669" y="24793"/>
                    <a:pt x="35702" y="27768"/>
                    <a:pt x="31735" y="31735"/>
                  </a:cubicBezTo>
                  <a:cubicBezTo>
                    <a:pt x="28760" y="35702"/>
                    <a:pt x="26776" y="39669"/>
                    <a:pt x="24793" y="44628"/>
                  </a:cubicBezTo>
                  <a:cubicBezTo>
                    <a:pt x="22809" y="49586"/>
                    <a:pt x="21818" y="54545"/>
                    <a:pt x="21818" y="60495"/>
                  </a:cubicBezTo>
                  <a:cubicBezTo>
                    <a:pt x="21818" y="65454"/>
                    <a:pt x="22809" y="70413"/>
                    <a:pt x="24793" y="75371"/>
                  </a:cubicBezTo>
                  <a:cubicBezTo>
                    <a:pt x="26776" y="80330"/>
                    <a:pt x="28760" y="84297"/>
                    <a:pt x="32727" y="88264"/>
                  </a:cubicBezTo>
                  <a:cubicBezTo>
                    <a:pt x="35702" y="92231"/>
                    <a:pt x="39669" y="95206"/>
                    <a:pt x="44628" y="97190"/>
                  </a:cubicBezTo>
                  <a:cubicBezTo>
                    <a:pt x="48595" y="100165"/>
                    <a:pt x="53553" y="101157"/>
                    <a:pt x="59504" y="101157"/>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05" name="Google Shape;7505;p15"/>
            <p:cNvSpPr/>
            <p:nvPr/>
          </p:nvSpPr>
          <p:spPr>
            <a:xfrm>
              <a:off x="10328197" y="2239422"/>
              <a:ext cx="249238" cy="290513"/>
            </a:xfrm>
            <a:custGeom>
              <a:rect b="b" l="l" r="r" t="t"/>
              <a:pathLst>
                <a:path extrusionOk="0" h="120000" w="120000">
                  <a:moveTo>
                    <a:pt x="120000" y="96953"/>
                  </a:moveTo>
                  <a:cubicBezTo>
                    <a:pt x="119069" y="99337"/>
                    <a:pt x="116279" y="101721"/>
                    <a:pt x="113488" y="104105"/>
                  </a:cubicBezTo>
                  <a:cubicBezTo>
                    <a:pt x="109767" y="106490"/>
                    <a:pt x="106046" y="109668"/>
                    <a:pt x="102325" y="111258"/>
                  </a:cubicBezTo>
                  <a:cubicBezTo>
                    <a:pt x="97674" y="113642"/>
                    <a:pt x="92093" y="116026"/>
                    <a:pt x="86511" y="117615"/>
                  </a:cubicBezTo>
                  <a:cubicBezTo>
                    <a:pt x="80930" y="119205"/>
                    <a:pt x="74418" y="120000"/>
                    <a:pt x="67906" y="120000"/>
                  </a:cubicBezTo>
                  <a:cubicBezTo>
                    <a:pt x="57674" y="120000"/>
                    <a:pt x="48372" y="118410"/>
                    <a:pt x="40000" y="115231"/>
                  </a:cubicBezTo>
                  <a:cubicBezTo>
                    <a:pt x="32558" y="112847"/>
                    <a:pt x="25116" y="108079"/>
                    <a:pt x="19534" y="103311"/>
                  </a:cubicBezTo>
                  <a:cubicBezTo>
                    <a:pt x="13023" y="97748"/>
                    <a:pt x="8372" y="91390"/>
                    <a:pt x="5581" y="84238"/>
                  </a:cubicBezTo>
                  <a:cubicBezTo>
                    <a:pt x="1860" y="77086"/>
                    <a:pt x="0" y="69139"/>
                    <a:pt x="0" y="60397"/>
                  </a:cubicBezTo>
                  <a:cubicBezTo>
                    <a:pt x="0" y="51655"/>
                    <a:pt x="1860" y="43708"/>
                    <a:pt x="5581" y="36556"/>
                  </a:cubicBezTo>
                  <a:cubicBezTo>
                    <a:pt x="8372" y="29403"/>
                    <a:pt x="13023" y="23046"/>
                    <a:pt x="19534" y="17483"/>
                  </a:cubicBezTo>
                  <a:cubicBezTo>
                    <a:pt x="25116" y="11920"/>
                    <a:pt x="32558" y="7152"/>
                    <a:pt x="40000" y="3973"/>
                  </a:cubicBezTo>
                  <a:cubicBezTo>
                    <a:pt x="48372" y="1589"/>
                    <a:pt x="57674" y="0"/>
                    <a:pt x="67906" y="0"/>
                  </a:cubicBezTo>
                  <a:cubicBezTo>
                    <a:pt x="75348" y="0"/>
                    <a:pt x="81860" y="0"/>
                    <a:pt x="87441" y="1589"/>
                  </a:cubicBezTo>
                  <a:cubicBezTo>
                    <a:pt x="93023" y="3178"/>
                    <a:pt x="97674" y="5562"/>
                    <a:pt x="102325" y="7152"/>
                  </a:cubicBezTo>
                  <a:cubicBezTo>
                    <a:pt x="106046" y="9536"/>
                    <a:pt x="109767" y="11920"/>
                    <a:pt x="112558" y="15099"/>
                  </a:cubicBezTo>
                  <a:cubicBezTo>
                    <a:pt x="115348" y="17483"/>
                    <a:pt x="118139" y="19867"/>
                    <a:pt x="120000" y="22251"/>
                  </a:cubicBezTo>
                  <a:cubicBezTo>
                    <a:pt x="106046" y="32582"/>
                    <a:pt x="106046" y="32582"/>
                    <a:pt x="106046" y="32582"/>
                  </a:cubicBezTo>
                  <a:cubicBezTo>
                    <a:pt x="105116" y="30198"/>
                    <a:pt x="103255" y="28609"/>
                    <a:pt x="100465" y="26225"/>
                  </a:cubicBezTo>
                  <a:cubicBezTo>
                    <a:pt x="98604" y="23841"/>
                    <a:pt x="95813" y="22251"/>
                    <a:pt x="93023" y="20662"/>
                  </a:cubicBezTo>
                  <a:cubicBezTo>
                    <a:pt x="89302" y="19072"/>
                    <a:pt x="86511" y="17483"/>
                    <a:pt x="81860" y="15894"/>
                  </a:cubicBezTo>
                  <a:cubicBezTo>
                    <a:pt x="78139" y="15099"/>
                    <a:pt x="73488" y="14304"/>
                    <a:pt x="67906" y="14304"/>
                  </a:cubicBezTo>
                  <a:cubicBezTo>
                    <a:pt x="60465" y="14304"/>
                    <a:pt x="53953" y="15894"/>
                    <a:pt x="48372" y="18278"/>
                  </a:cubicBezTo>
                  <a:cubicBezTo>
                    <a:pt x="42790" y="20662"/>
                    <a:pt x="37209" y="23841"/>
                    <a:pt x="33488" y="27814"/>
                  </a:cubicBezTo>
                  <a:cubicBezTo>
                    <a:pt x="28837" y="31788"/>
                    <a:pt x="26046" y="36556"/>
                    <a:pt x="24186" y="42119"/>
                  </a:cubicBezTo>
                  <a:cubicBezTo>
                    <a:pt x="21395" y="47682"/>
                    <a:pt x="20465" y="54039"/>
                    <a:pt x="20465" y="59602"/>
                  </a:cubicBezTo>
                  <a:cubicBezTo>
                    <a:pt x="20465" y="65960"/>
                    <a:pt x="22325" y="71523"/>
                    <a:pt x="24186" y="77086"/>
                  </a:cubicBezTo>
                  <a:cubicBezTo>
                    <a:pt x="26046" y="82649"/>
                    <a:pt x="29767" y="87417"/>
                    <a:pt x="33488" y="91390"/>
                  </a:cubicBezTo>
                  <a:cubicBezTo>
                    <a:pt x="37209" y="95364"/>
                    <a:pt x="42790" y="98543"/>
                    <a:pt x="48372" y="100927"/>
                  </a:cubicBezTo>
                  <a:cubicBezTo>
                    <a:pt x="53953" y="103311"/>
                    <a:pt x="60465" y="104105"/>
                    <a:pt x="67906" y="104105"/>
                  </a:cubicBezTo>
                  <a:cubicBezTo>
                    <a:pt x="73488" y="104105"/>
                    <a:pt x="79069" y="104105"/>
                    <a:pt x="82790" y="102516"/>
                  </a:cubicBezTo>
                  <a:cubicBezTo>
                    <a:pt x="87441" y="100927"/>
                    <a:pt x="91162" y="99337"/>
                    <a:pt x="93953" y="97748"/>
                  </a:cubicBezTo>
                  <a:cubicBezTo>
                    <a:pt x="97674" y="96158"/>
                    <a:pt x="99534" y="93774"/>
                    <a:pt x="101395" y="92185"/>
                  </a:cubicBezTo>
                  <a:cubicBezTo>
                    <a:pt x="103255" y="90596"/>
                    <a:pt x="105116" y="89006"/>
                    <a:pt x="106976" y="87417"/>
                  </a:cubicBezTo>
                  <a:lnTo>
                    <a:pt x="120000" y="96953"/>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06" name="Google Shape;7506;p15"/>
            <p:cNvSpPr/>
            <p:nvPr/>
          </p:nvSpPr>
          <p:spPr>
            <a:xfrm>
              <a:off x="10593310" y="1523459"/>
              <a:ext cx="1004888" cy="407988"/>
            </a:xfrm>
            <a:custGeom>
              <a:rect b="b" l="l" r="r" t="t"/>
              <a:pathLst>
                <a:path extrusionOk="0" h="120000" w="120000">
                  <a:moveTo>
                    <a:pt x="94384" y="69952"/>
                  </a:moveTo>
                  <a:cubicBezTo>
                    <a:pt x="94384" y="55165"/>
                    <a:pt x="94384" y="55165"/>
                    <a:pt x="94384" y="55165"/>
                  </a:cubicBezTo>
                  <a:cubicBezTo>
                    <a:pt x="94384" y="47772"/>
                    <a:pt x="92076" y="42085"/>
                    <a:pt x="89307" y="42085"/>
                  </a:cubicBezTo>
                  <a:cubicBezTo>
                    <a:pt x="86307" y="42085"/>
                    <a:pt x="84000" y="47772"/>
                    <a:pt x="84000" y="55165"/>
                  </a:cubicBezTo>
                  <a:cubicBezTo>
                    <a:pt x="84000" y="73933"/>
                    <a:pt x="84000" y="73933"/>
                    <a:pt x="84000" y="73933"/>
                  </a:cubicBezTo>
                  <a:cubicBezTo>
                    <a:pt x="81000" y="75639"/>
                    <a:pt x="77538" y="77345"/>
                    <a:pt x="74076" y="79052"/>
                  </a:cubicBezTo>
                  <a:cubicBezTo>
                    <a:pt x="74076" y="12511"/>
                    <a:pt x="74076" y="12511"/>
                    <a:pt x="74076" y="12511"/>
                  </a:cubicBezTo>
                  <a:cubicBezTo>
                    <a:pt x="74076" y="5687"/>
                    <a:pt x="71769" y="0"/>
                    <a:pt x="68769" y="0"/>
                  </a:cubicBezTo>
                  <a:cubicBezTo>
                    <a:pt x="66000" y="0"/>
                    <a:pt x="63692" y="5687"/>
                    <a:pt x="63692" y="12511"/>
                  </a:cubicBezTo>
                  <a:cubicBezTo>
                    <a:pt x="63692" y="85308"/>
                    <a:pt x="63692" y="85308"/>
                    <a:pt x="63692" y="85308"/>
                  </a:cubicBezTo>
                  <a:cubicBezTo>
                    <a:pt x="63461" y="85308"/>
                    <a:pt x="63230" y="85308"/>
                    <a:pt x="62769" y="85876"/>
                  </a:cubicBezTo>
                  <a:cubicBezTo>
                    <a:pt x="59538" y="87582"/>
                    <a:pt x="56538" y="89289"/>
                    <a:pt x="53538" y="90995"/>
                  </a:cubicBezTo>
                  <a:cubicBezTo>
                    <a:pt x="53538" y="34691"/>
                    <a:pt x="53538" y="34691"/>
                    <a:pt x="53538" y="34691"/>
                  </a:cubicBezTo>
                  <a:cubicBezTo>
                    <a:pt x="53538" y="27867"/>
                    <a:pt x="51230" y="22180"/>
                    <a:pt x="48461" y="22180"/>
                  </a:cubicBezTo>
                  <a:cubicBezTo>
                    <a:pt x="45692" y="22180"/>
                    <a:pt x="43384" y="27867"/>
                    <a:pt x="43384" y="34691"/>
                  </a:cubicBezTo>
                  <a:cubicBezTo>
                    <a:pt x="43384" y="96682"/>
                    <a:pt x="43384" y="96682"/>
                    <a:pt x="43384" y="96682"/>
                  </a:cubicBezTo>
                  <a:cubicBezTo>
                    <a:pt x="39692" y="98388"/>
                    <a:pt x="36461" y="100094"/>
                    <a:pt x="33230" y="101232"/>
                  </a:cubicBezTo>
                  <a:cubicBezTo>
                    <a:pt x="33230" y="72227"/>
                    <a:pt x="33230" y="72227"/>
                    <a:pt x="33230" y="72227"/>
                  </a:cubicBezTo>
                  <a:cubicBezTo>
                    <a:pt x="33230" y="65402"/>
                    <a:pt x="30923" y="59715"/>
                    <a:pt x="28153" y="59715"/>
                  </a:cubicBezTo>
                  <a:cubicBezTo>
                    <a:pt x="25384" y="59715"/>
                    <a:pt x="23076" y="65402"/>
                    <a:pt x="23076" y="72227"/>
                  </a:cubicBezTo>
                  <a:cubicBezTo>
                    <a:pt x="23076" y="104644"/>
                    <a:pt x="23076" y="104644"/>
                    <a:pt x="23076" y="104644"/>
                  </a:cubicBezTo>
                  <a:cubicBezTo>
                    <a:pt x="11538" y="108056"/>
                    <a:pt x="4846" y="106919"/>
                    <a:pt x="4153" y="101800"/>
                  </a:cubicBezTo>
                  <a:cubicBezTo>
                    <a:pt x="2538" y="93270"/>
                    <a:pt x="13153" y="81327"/>
                    <a:pt x="16153" y="77345"/>
                  </a:cubicBezTo>
                  <a:cubicBezTo>
                    <a:pt x="16153" y="77345"/>
                    <a:pt x="16153" y="76777"/>
                    <a:pt x="16153" y="76777"/>
                  </a:cubicBezTo>
                  <a:cubicBezTo>
                    <a:pt x="16153" y="76777"/>
                    <a:pt x="15923" y="76777"/>
                    <a:pt x="15923" y="76777"/>
                  </a:cubicBezTo>
                  <a:cubicBezTo>
                    <a:pt x="12923" y="79620"/>
                    <a:pt x="0" y="92701"/>
                    <a:pt x="1615" y="104075"/>
                  </a:cubicBezTo>
                  <a:cubicBezTo>
                    <a:pt x="3230" y="116587"/>
                    <a:pt x="23076" y="120000"/>
                    <a:pt x="64384" y="94976"/>
                  </a:cubicBezTo>
                  <a:cubicBezTo>
                    <a:pt x="99000" y="73933"/>
                    <a:pt x="114923" y="69952"/>
                    <a:pt x="116538" y="77914"/>
                  </a:cubicBezTo>
                  <a:cubicBezTo>
                    <a:pt x="117692" y="84739"/>
                    <a:pt x="109153" y="97819"/>
                    <a:pt x="100846" y="106919"/>
                  </a:cubicBezTo>
                  <a:cubicBezTo>
                    <a:pt x="100615" y="107488"/>
                    <a:pt x="100615" y="108056"/>
                    <a:pt x="100615" y="108625"/>
                  </a:cubicBezTo>
                  <a:cubicBezTo>
                    <a:pt x="100846" y="109194"/>
                    <a:pt x="101076" y="109763"/>
                    <a:pt x="101307" y="109194"/>
                  </a:cubicBezTo>
                  <a:cubicBezTo>
                    <a:pt x="104307" y="106350"/>
                    <a:pt x="120000" y="89857"/>
                    <a:pt x="119307" y="76208"/>
                  </a:cubicBezTo>
                  <a:cubicBezTo>
                    <a:pt x="118615" y="67109"/>
                    <a:pt x="110307" y="64265"/>
                    <a:pt x="94384" y="6995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07" name="Google Shape;7507;p15"/>
            <p:cNvSpPr/>
            <p:nvPr/>
          </p:nvSpPr>
          <p:spPr>
            <a:xfrm>
              <a:off x="10786985" y="1955259"/>
              <a:ext cx="84138" cy="84138"/>
            </a:xfrm>
            <a:custGeom>
              <a:rect b="b" l="l" r="r" t="t"/>
              <a:pathLst>
                <a:path extrusionOk="0" h="120000" w="120000">
                  <a:moveTo>
                    <a:pt x="0" y="13636"/>
                  </a:moveTo>
                  <a:cubicBezTo>
                    <a:pt x="0" y="60000"/>
                    <a:pt x="0" y="60000"/>
                    <a:pt x="0" y="60000"/>
                  </a:cubicBezTo>
                  <a:cubicBezTo>
                    <a:pt x="0" y="92727"/>
                    <a:pt x="27272" y="120000"/>
                    <a:pt x="60000" y="120000"/>
                  </a:cubicBezTo>
                  <a:cubicBezTo>
                    <a:pt x="92727" y="120000"/>
                    <a:pt x="120000" y="92727"/>
                    <a:pt x="120000" y="60000"/>
                  </a:cubicBezTo>
                  <a:cubicBezTo>
                    <a:pt x="120000" y="0"/>
                    <a:pt x="120000" y="0"/>
                    <a:pt x="120000" y="0"/>
                  </a:cubicBezTo>
                  <a:cubicBezTo>
                    <a:pt x="76363" y="8181"/>
                    <a:pt x="35454" y="10909"/>
                    <a:pt x="0" y="13636"/>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08" name="Google Shape;7508;p15"/>
            <p:cNvSpPr/>
            <p:nvPr/>
          </p:nvSpPr>
          <p:spPr>
            <a:xfrm>
              <a:off x="10956847" y="1923509"/>
              <a:ext cx="84138" cy="177800"/>
            </a:xfrm>
            <a:custGeom>
              <a:rect b="b" l="l" r="r" t="t"/>
              <a:pathLst>
                <a:path extrusionOk="0" h="120000" w="120000">
                  <a:moveTo>
                    <a:pt x="0" y="11739"/>
                  </a:moveTo>
                  <a:cubicBezTo>
                    <a:pt x="0" y="91304"/>
                    <a:pt x="0" y="91304"/>
                    <a:pt x="0" y="91304"/>
                  </a:cubicBezTo>
                  <a:cubicBezTo>
                    <a:pt x="0" y="106956"/>
                    <a:pt x="27272" y="120000"/>
                    <a:pt x="60000" y="120000"/>
                  </a:cubicBezTo>
                  <a:cubicBezTo>
                    <a:pt x="92727" y="120000"/>
                    <a:pt x="120000" y="106956"/>
                    <a:pt x="120000" y="91304"/>
                  </a:cubicBezTo>
                  <a:cubicBezTo>
                    <a:pt x="120000" y="0"/>
                    <a:pt x="120000" y="0"/>
                    <a:pt x="120000" y="0"/>
                  </a:cubicBezTo>
                  <a:cubicBezTo>
                    <a:pt x="79090" y="5217"/>
                    <a:pt x="38181" y="9130"/>
                    <a:pt x="0" y="1173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09" name="Google Shape;7509;p15"/>
            <p:cNvSpPr/>
            <p:nvPr/>
          </p:nvSpPr>
          <p:spPr>
            <a:xfrm>
              <a:off x="11126710" y="1885409"/>
              <a:ext cx="87313" cy="144463"/>
            </a:xfrm>
            <a:custGeom>
              <a:rect b="b" l="l" r="r" t="t"/>
              <a:pathLst>
                <a:path extrusionOk="0" h="120000" w="120000">
                  <a:moveTo>
                    <a:pt x="8000" y="16000"/>
                  </a:moveTo>
                  <a:cubicBezTo>
                    <a:pt x="5333" y="16000"/>
                    <a:pt x="2666" y="16000"/>
                    <a:pt x="0" y="16000"/>
                  </a:cubicBezTo>
                  <a:cubicBezTo>
                    <a:pt x="0" y="84800"/>
                    <a:pt x="0" y="84800"/>
                    <a:pt x="0" y="84800"/>
                  </a:cubicBezTo>
                  <a:cubicBezTo>
                    <a:pt x="0" y="104000"/>
                    <a:pt x="26666" y="120000"/>
                    <a:pt x="58666" y="120000"/>
                  </a:cubicBezTo>
                  <a:cubicBezTo>
                    <a:pt x="93333" y="120000"/>
                    <a:pt x="120000" y="104000"/>
                    <a:pt x="120000" y="84800"/>
                  </a:cubicBezTo>
                  <a:cubicBezTo>
                    <a:pt x="120000" y="0"/>
                    <a:pt x="120000" y="0"/>
                    <a:pt x="120000" y="0"/>
                  </a:cubicBezTo>
                  <a:cubicBezTo>
                    <a:pt x="85333" y="4800"/>
                    <a:pt x="48000" y="9600"/>
                    <a:pt x="8000" y="1600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10" name="Google Shape;7510;p15"/>
            <p:cNvSpPr/>
            <p:nvPr/>
          </p:nvSpPr>
          <p:spPr>
            <a:xfrm>
              <a:off x="11296572" y="1848897"/>
              <a:ext cx="87313" cy="109538"/>
            </a:xfrm>
            <a:custGeom>
              <a:rect b="b" l="l" r="r" t="t"/>
              <a:pathLst>
                <a:path extrusionOk="0" h="120000" w="120000">
                  <a:moveTo>
                    <a:pt x="0" y="18947"/>
                  </a:moveTo>
                  <a:cubicBezTo>
                    <a:pt x="0" y="73684"/>
                    <a:pt x="0" y="73684"/>
                    <a:pt x="0" y="73684"/>
                  </a:cubicBezTo>
                  <a:cubicBezTo>
                    <a:pt x="0" y="98947"/>
                    <a:pt x="26666" y="119999"/>
                    <a:pt x="61333" y="119999"/>
                  </a:cubicBezTo>
                  <a:cubicBezTo>
                    <a:pt x="93333" y="119999"/>
                    <a:pt x="120000" y="98947"/>
                    <a:pt x="120000" y="73684"/>
                  </a:cubicBezTo>
                  <a:cubicBezTo>
                    <a:pt x="120000" y="0"/>
                    <a:pt x="120000" y="0"/>
                    <a:pt x="120000" y="0"/>
                  </a:cubicBezTo>
                  <a:cubicBezTo>
                    <a:pt x="85333" y="6315"/>
                    <a:pt x="45333" y="12631"/>
                    <a:pt x="0" y="1894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511" name="Google Shape;7511;p15"/>
          <p:cNvSpPr txBox="1"/>
          <p:nvPr>
            <p:ph idx="1" type="body"/>
          </p:nvPr>
        </p:nvSpPr>
        <p:spPr>
          <a:xfrm>
            <a:off x="495300" y="2016192"/>
            <a:ext cx="11201400" cy="546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000"/>
              <a:buFont typeface="Arial"/>
              <a:buNone/>
              <a:defRPr b="1" i="0" sz="20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accent2"/>
              </a:buClr>
              <a:buSzPts val="2000"/>
              <a:buFont typeface="Calibri"/>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accent2"/>
              </a:buClr>
              <a:buSzPts val="1800"/>
              <a:buFont typeface="Noto Sans Symbols"/>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accent2"/>
              </a:buClr>
              <a:buSzPts val="1600"/>
              <a:buFont typeface="Courier New"/>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accent2"/>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Deloverskrift">
  <p:cSld name="5_Deloverskrift">
    <p:spTree>
      <p:nvGrpSpPr>
        <p:cNvPr id="7512" name="Shape 7512"/>
        <p:cNvGrpSpPr/>
        <p:nvPr/>
      </p:nvGrpSpPr>
      <p:grpSpPr>
        <a:xfrm>
          <a:off x="0" y="0"/>
          <a:ext cx="0" cy="0"/>
          <a:chOff x="0" y="0"/>
          <a:chExt cx="0" cy="0"/>
        </a:xfrm>
      </p:grpSpPr>
      <p:pic>
        <p:nvPicPr>
          <p:cNvPr id="7513" name="Google Shape;7513;p16"/>
          <p:cNvPicPr preferRelativeResize="0"/>
          <p:nvPr/>
        </p:nvPicPr>
        <p:blipFill rotWithShape="1">
          <a:blip r:embed="rId2">
            <a:alphaModFix/>
          </a:blip>
          <a:srcRect b="18543" l="99" r="710" t="10028"/>
          <a:stretch/>
        </p:blipFill>
        <p:spPr>
          <a:xfrm>
            <a:off x="-9625" y="1848052"/>
            <a:ext cx="12221813" cy="5032126"/>
          </a:xfrm>
          <a:prstGeom prst="rect">
            <a:avLst/>
          </a:prstGeom>
          <a:noFill/>
          <a:ln>
            <a:noFill/>
          </a:ln>
        </p:spPr>
      </p:pic>
      <p:sp>
        <p:nvSpPr>
          <p:cNvPr id="7514" name="Google Shape;7514;p16"/>
          <p:cNvSpPr/>
          <p:nvPr/>
        </p:nvSpPr>
        <p:spPr>
          <a:xfrm rot="10800000">
            <a:off x="-4739" y="1849364"/>
            <a:ext cx="11451052" cy="662192"/>
          </a:xfrm>
          <a:prstGeom prst="rect">
            <a:avLst/>
          </a:prstGeom>
          <a:gradFill>
            <a:gsLst>
              <a:gs pos="0">
                <a:srgbClr val="70706F">
                  <a:alpha val="0"/>
                </a:srgbClr>
              </a:gs>
              <a:gs pos="78000">
                <a:schemeClr val="accent1"/>
              </a:gs>
              <a:gs pos="100000">
                <a:schemeClr val="accen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15" name="Google Shape;7515;p16"/>
          <p:cNvSpPr txBox="1"/>
          <p:nvPr>
            <p:ph type="title"/>
          </p:nvPr>
        </p:nvSpPr>
        <p:spPr>
          <a:xfrm>
            <a:off x="495300" y="484570"/>
            <a:ext cx="10852150" cy="1176605"/>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accent1"/>
              </a:buClr>
              <a:buSzPts val="3200"/>
              <a:buFont typeface="Calibri"/>
              <a:buNone/>
              <a:defRPr b="0" i="0" sz="3200" u="none" cap="none" strike="noStrike">
                <a:solidFill>
                  <a:schemeClr val="accen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516" name="Google Shape;7516;p16"/>
          <p:cNvSpPr txBox="1"/>
          <p:nvPr>
            <p:ph idx="1" type="body"/>
          </p:nvPr>
        </p:nvSpPr>
        <p:spPr>
          <a:xfrm>
            <a:off x="495300" y="2016192"/>
            <a:ext cx="11201400" cy="546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000"/>
              <a:buFont typeface="Arial"/>
              <a:buNone/>
              <a:defRPr b="1" i="0" sz="20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accent2"/>
              </a:buClr>
              <a:buSzPts val="2000"/>
              <a:buFont typeface="Calibri"/>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accent2"/>
              </a:buClr>
              <a:buSzPts val="1800"/>
              <a:buFont typeface="Noto Sans Symbols"/>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accent2"/>
              </a:buClr>
              <a:buSzPts val="1600"/>
              <a:buFont typeface="Courier New"/>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accent2"/>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7517" name="Google Shape;7517;p16"/>
          <p:cNvSpPr txBox="1"/>
          <p:nvPr>
            <p:ph idx="10" type="dt"/>
          </p:nvPr>
        </p:nvSpPr>
        <p:spPr>
          <a:xfrm>
            <a:off x="4953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18" name="Google Shape;7518;p1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19" name="Google Shape;7519;p16"/>
          <p:cNvSpPr txBox="1"/>
          <p:nvPr>
            <p:ph idx="12" type="sldNum"/>
          </p:nvPr>
        </p:nvSpPr>
        <p:spPr>
          <a:xfrm>
            <a:off x="89535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520" name="Google Shape;7520;p16"/>
          <p:cNvSpPr/>
          <p:nvPr/>
        </p:nvSpPr>
        <p:spPr>
          <a:xfrm rot="5400000">
            <a:off x="4735470" y="-583885"/>
            <a:ext cx="2741247" cy="12212188"/>
          </a:xfrm>
          <a:prstGeom prst="rect">
            <a:avLst/>
          </a:prstGeom>
          <a:gradFill>
            <a:gsLst>
              <a:gs pos="0">
                <a:srgbClr val="70706F">
                  <a:alpha val="0"/>
                </a:srgbClr>
              </a:gs>
              <a:gs pos="100000">
                <a:srgbClr val="3F3F3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521" name="Google Shape;7521;p16"/>
          <p:cNvGrpSpPr/>
          <p:nvPr/>
        </p:nvGrpSpPr>
        <p:grpSpPr>
          <a:xfrm>
            <a:off x="-2221508" y="4258852"/>
            <a:ext cx="10380062" cy="3551532"/>
            <a:chOff x="-2221508" y="4258852"/>
            <a:chExt cx="10380062" cy="3551532"/>
          </a:xfrm>
        </p:grpSpPr>
        <p:grpSp>
          <p:nvGrpSpPr>
            <p:cNvPr id="7522" name="Google Shape;7522;p16"/>
            <p:cNvGrpSpPr/>
            <p:nvPr/>
          </p:nvGrpSpPr>
          <p:grpSpPr>
            <a:xfrm>
              <a:off x="-2221508" y="4278398"/>
              <a:ext cx="8523115" cy="3102749"/>
              <a:chOff x="3198" y="1063"/>
              <a:chExt cx="3736" cy="1330"/>
            </a:xfrm>
          </p:grpSpPr>
          <p:grpSp>
            <p:nvGrpSpPr>
              <p:cNvPr id="7523" name="Google Shape;7523;p16"/>
              <p:cNvGrpSpPr/>
              <p:nvPr/>
            </p:nvGrpSpPr>
            <p:grpSpPr>
              <a:xfrm>
                <a:off x="3198" y="1063"/>
                <a:ext cx="3736" cy="1330"/>
                <a:chOff x="3198" y="1063"/>
                <a:chExt cx="3736" cy="1330"/>
              </a:xfrm>
            </p:grpSpPr>
            <p:sp>
              <p:nvSpPr>
                <p:cNvPr id="7524" name="Google Shape;7524;p16"/>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25" name="Google Shape;7525;p16"/>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26" name="Google Shape;7526;p16"/>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27" name="Google Shape;7527;p16"/>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28" name="Google Shape;7528;p16"/>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29" name="Google Shape;7529;p16"/>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30" name="Google Shape;7530;p16"/>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31" name="Google Shape;7531;p16"/>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32" name="Google Shape;7532;p16"/>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33" name="Google Shape;7533;p16"/>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34" name="Google Shape;7534;p16"/>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35" name="Google Shape;7535;p16"/>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36" name="Google Shape;7536;p16"/>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37" name="Google Shape;7537;p16"/>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38" name="Google Shape;7538;p16"/>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39" name="Google Shape;7539;p16"/>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40" name="Google Shape;7540;p16"/>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41" name="Google Shape;7541;p16"/>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42" name="Google Shape;7542;p16"/>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43" name="Google Shape;7543;p16"/>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44" name="Google Shape;7544;p16"/>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45" name="Google Shape;7545;p16"/>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46" name="Google Shape;7546;p16"/>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47" name="Google Shape;7547;p16"/>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48" name="Google Shape;7548;p16"/>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49" name="Google Shape;7549;p16"/>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50" name="Google Shape;7550;p16"/>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51" name="Google Shape;7551;p16"/>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52" name="Google Shape;7552;p16"/>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53" name="Google Shape;7553;p16"/>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54" name="Google Shape;7554;p16"/>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55" name="Google Shape;7555;p16"/>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56" name="Google Shape;7556;p16"/>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57" name="Google Shape;7557;p16"/>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58" name="Google Shape;7558;p16"/>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59" name="Google Shape;7559;p16"/>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0" name="Google Shape;7560;p16"/>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1" name="Google Shape;7561;p16"/>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2" name="Google Shape;7562;p16"/>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3" name="Google Shape;7563;p16"/>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4" name="Google Shape;7564;p16"/>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5" name="Google Shape;7565;p16"/>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6" name="Google Shape;7566;p16"/>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7" name="Google Shape;7567;p16"/>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8" name="Google Shape;7568;p16"/>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9" name="Google Shape;7569;p16"/>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70" name="Google Shape;7570;p16"/>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71" name="Google Shape;7571;p16"/>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72" name="Google Shape;7572;p16"/>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73" name="Google Shape;7573;p16"/>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74" name="Google Shape;7574;p16"/>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75" name="Google Shape;7575;p16"/>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76" name="Google Shape;7576;p16"/>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77" name="Google Shape;7577;p16"/>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78" name="Google Shape;7578;p16"/>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79" name="Google Shape;7579;p16"/>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80" name="Google Shape;7580;p16"/>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81" name="Google Shape;7581;p16"/>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82" name="Google Shape;7582;p16"/>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83" name="Google Shape;7583;p16"/>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84" name="Google Shape;7584;p16"/>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85" name="Google Shape;7585;p16"/>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86" name="Google Shape;7586;p16"/>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87" name="Google Shape;7587;p16"/>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88" name="Google Shape;7588;p16"/>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89" name="Google Shape;7589;p16"/>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90" name="Google Shape;7590;p16"/>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91" name="Google Shape;7591;p16"/>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92" name="Google Shape;7592;p16"/>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93" name="Google Shape;7593;p16"/>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94" name="Google Shape;7594;p16"/>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95" name="Google Shape;7595;p16"/>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96" name="Google Shape;7596;p16"/>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97" name="Google Shape;7597;p16"/>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98" name="Google Shape;7598;p16"/>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99" name="Google Shape;7599;p16"/>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00" name="Google Shape;7600;p16"/>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01" name="Google Shape;7601;p16"/>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02" name="Google Shape;7602;p16"/>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03" name="Google Shape;7603;p16"/>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04" name="Google Shape;7604;p16"/>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05" name="Google Shape;7605;p16"/>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06" name="Google Shape;7606;p16"/>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07" name="Google Shape;7607;p16"/>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08" name="Google Shape;7608;p16"/>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09" name="Google Shape;7609;p16"/>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10" name="Google Shape;7610;p16"/>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11" name="Google Shape;7611;p16"/>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12" name="Google Shape;7612;p16"/>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13" name="Google Shape;7613;p16"/>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14" name="Google Shape;7614;p16"/>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15" name="Google Shape;7615;p16"/>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16" name="Google Shape;7616;p16"/>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17" name="Google Shape;7617;p16"/>
                <p:cNvSpPr/>
                <p:nvPr/>
              </p:nvSpPr>
              <p:spPr>
                <a:xfrm>
                  <a:off x="3198" y="144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18" name="Google Shape;7618;p16"/>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19" name="Google Shape;7619;p16"/>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20" name="Google Shape;7620;p16"/>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21" name="Google Shape;7621;p16"/>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22" name="Google Shape;7622;p16"/>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23" name="Google Shape;7623;p16"/>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24" name="Google Shape;7624;p16"/>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25" name="Google Shape;7625;p16"/>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26" name="Google Shape;7626;p16"/>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27" name="Google Shape;7627;p16"/>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28" name="Google Shape;7628;p16"/>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29" name="Google Shape;7629;p16"/>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30" name="Google Shape;7630;p16"/>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31" name="Google Shape;7631;p16"/>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32" name="Google Shape;7632;p16"/>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33" name="Google Shape;7633;p16"/>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34" name="Google Shape;7634;p16"/>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35" name="Google Shape;7635;p16"/>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36" name="Google Shape;7636;p16"/>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37" name="Google Shape;7637;p16"/>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38" name="Google Shape;7638;p16"/>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39" name="Google Shape;7639;p16"/>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40" name="Google Shape;7640;p16"/>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41" name="Google Shape;7641;p16"/>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42" name="Google Shape;7642;p16"/>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43" name="Google Shape;7643;p16"/>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44" name="Google Shape;7644;p16"/>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45" name="Google Shape;7645;p16"/>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46" name="Google Shape;7646;p16"/>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47" name="Google Shape;7647;p16"/>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48" name="Google Shape;7648;p16"/>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49" name="Google Shape;7649;p16"/>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50" name="Google Shape;7650;p16"/>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51" name="Google Shape;7651;p16"/>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52" name="Google Shape;7652;p16"/>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53" name="Google Shape;7653;p16"/>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54" name="Google Shape;7654;p16"/>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55" name="Google Shape;7655;p16"/>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56" name="Google Shape;7656;p16"/>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57" name="Google Shape;7657;p16"/>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58" name="Google Shape;7658;p16"/>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59" name="Google Shape;7659;p16"/>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60" name="Google Shape;7660;p16"/>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61" name="Google Shape;7661;p16"/>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62" name="Google Shape;7662;p16"/>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63" name="Google Shape;7663;p16"/>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64" name="Google Shape;7664;p16"/>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65" name="Google Shape;7665;p16"/>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66" name="Google Shape;7666;p16"/>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67" name="Google Shape;7667;p16"/>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68" name="Google Shape;7668;p16"/>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69" name="Google Shape;7669;p16"/>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70" name="Google Shape;7670;p16"/>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71" name="Google Shape;7671;p16"/>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72" name="Google Shape;7672;p16"/>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73" name="Google Shape;7673;p16"/>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74" name="Google Shape;7674;p16"/>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75" name="Google Shape;7675;p16"/>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76" name="Google Shape;7676;p16"/>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77" name="Google Shape;7677;p16"/>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78" name="Google Shape;7678;p16"/>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79" name="Google Shape;7679;p16"/>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80" name="Google Shape;7680;p16"/>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81" name="Google Shape;7681;p16"/>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82" name="Google Shape;7682;p16"/>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83" name="Google Shape;7683;p16"/>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84" name="Google Shape;7684;p16"/>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85" name="Google Shape;7685;p16"/>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86" name="Google Shape;7686;p16"/>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87" name="Google Shape;7687;p16"/>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88" name="Google Shape;7688;p16"/>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89" name="Google Shape;7689;p16"/>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0" name="Google Shape;7690;p16"/>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1" name="Google Shape;7691;p16"/>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2" name="Google Shape;7692;p16"/>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3" name="Google Shape;7693;p16"/>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4" name="Google Shape;7694;p16"/>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5" name="Google Shape;7695;p16"/>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6" name="Google Shape;7696;p16"/>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7" name="Google Shape;7697;p16"/>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8" name="Google Shape;7698;p16"/>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9" name="Google Shape;7699;p16"/>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00" name="Google Shape;7700;p16"/>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01" name="Google Shape;7701;p16"/>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02" name="Google Shape;7702;p16"/>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03" name="Google Shape;7703;p16"/>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04" name="Google Shape;7704;p16"/>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05" name="Google Shape;7705;p16"/>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06" name="Google Shape;7706;p16"/>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07" name="Google Shape;7707;p16"/>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08" name="Google Shape;7708;p16"/>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09" name="Google Shape;7709;p16"/>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10" name="Google Shape;7710;p16"/>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11" name="Google Shape;7711;p16"/>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12" name="Google Shape;7712;p16"/>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13" name="Google Shape;7713;p16"/>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14" name="Google Shape;7714;p16"/>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15" name="Google Shape;7715;p16"/>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16" name="Google Shape;7716;p16"/>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17" name="Google Shape;7717;p16"/>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18" name="Google Shape;7718;p16"/>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19" name="Google Shape;7719;p16"/>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0" name="Google Shape;7720;p16"/>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1" name="Google Shape;7721;p16"/>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2" name="Google Shape;7722;p16"/>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3" name="Google Shape;7723;p16"/>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724" name="Google Shape;7724;p16"/>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5" name="Google Shape;7725;p16"/>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6" name="Google Shape;7726;p16"/>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7" name="Google Shape;7727;p16"/>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8" name="Google Shape;7728;p16"/>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9" name="Google Shape;7729;p16"/>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30" name="Google Shape;7730;p16"/>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31" name="Google Shape;7731;p16"/>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32" name="Google Shape;7732;p16"/>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33" name="Google Shape;7733;p16"/>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34" name="Google Shape;7734;p16"/>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35" name="Google Shape;7735;p16"/>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36" name="Google Shape;7736;p16"/>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37" name="Google Shape;7737;p16"/>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38" name="Google Shape;7738;p16"/>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39" name="Google Shape;7739;p16"/>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40" name="Google Shape;7740;p16"/>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41" name="Google Shape;7741;p16"/>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42" name="Google Shape;7742;p16"/>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43" name="Google Shape;7743;p16"/>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44" name="Google Shape;7744;p16"/>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45" name="Google Shape;7745;p16"/>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46" name="Google Shape;7746;p16"/>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47" name="Google Shape;7747;p16"/>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48" name="Google Shape;7748;p16"/>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49" name="Google Shape;7749;p16"/>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50" name="Google Shape;7750;p16"/>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51" name="Google Shape;7751;p16"/>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52" name="Google Shape;7752;p16"/>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53" name="Google Shape;7753;p16"/>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54" name="Google Shape;7754;p16"/>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55" name="Google Shape;7755;p16"/>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56" name="Google Shape;7756;p16"/>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57" name="Google Shape;7757;p16"/>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58" name="Google Shape;7758;p16"/>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59" name="Google Shape;7759;p16"/>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60" name="Google Shape;7760;p16"/>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61" name="Google Shape;7761;p16"/>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62" name="Google Shape;7762;p16"/>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63" name="Google Shape;7763;p16"/>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64" name="Google Shape;7764;p16"/>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65" name="Google Shape;7765;p16"/>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66" name="Google Shape;7766;p16"/>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67" name="Google Shape;7767;p16"/>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768" name="Google Shape;7768;p16"/>
            <p:cNvGrpSpPr/>
            <p:nvPr/>
          </p:nvGrpSpPr>
          <p:grpSpPr>
            <a:xfrm rot="10800000">
              <a:off x="-398214" y="4675699"/>
              <a:ext cx="8523115" cy="3102749"/>
              <a:chOff x="3198" y="1063"/>
              <a:chExt cx="3736" cy="1330"/>
            </a:xfrm>
          </p:grpSpPr>
          <p:grpSp>
            <p:nvGrpSpPr>
              <p:cNvPr id="7769" name="Google Shape;7769;p16"/>
              <p:cNvGrpSpPr/>
              <p:nvPr/>
            </p:nvGrpSpPr>
            <p:grpSpPr>
              <a:xfrm>
                <a:off x="3198" y="1063"/>
                <a:ext cx="3736" cy="1330"/>
                <a:chOff x="3198" y="1063"/>
                <a:chExt cx="3736" cy="1330"/>
              </a:xfrm>
            </p:grpSpPr>
            <p:sp>
              <p:nvSpPr>
                <p:cNvPr id="7770" name="Google Shape;7770;p16"/>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71" name="Google Shape;7771;p16"/>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72" name="Google Shape;7772;p16"/>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73" name="Google Shape;7773;p16"/>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74" name="Google Shape;7774;p16"/>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75" name="Google Shape;7775;p16"/>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76" name="Google Shape;7776;p16"/>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77" name="Google Shape;7777;p16"/>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78" name="Google Shape;7778;p16"/>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79" name="Google Shape;7779;p16"/>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80" name="Google Shape;7780;p16"/>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81" name="Google Shape;7781;p16"/>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82" name="Google Shape;7782;p16"/>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83" name="Google Shape;7783;p16"/>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84" name="Google Shape;7784;p16"/>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85" name="Google Shape;7785;p16"/>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86" name="Google Shape;7786;p16"/>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87" name="Google Shape;7787;p16"/>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88" name="Google Shape;7788;p16"/>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89" name="Google Shape;7789;p16"/>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90" name="Google Shape;7790;p16"/>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91" name="Google Shape;7791;p16"/>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92" name="Google Shape;7792;p16"/>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93" name="Google Shape;7793;p16"/>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94" name="Google Shape;7794;p16"/>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95" name="Google Shape;7795;p16"/>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96" name="Google Shape;7796;p16"/>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97" name="Google Shape;7797;p16"/>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98" name="Google Shape;7798;p16"/>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99" name="Google Shape;7799;p16"/>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00" name="Google Shape;7800;p16"/>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01" name="Google Shape;7801;p16"/>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02" name="Google Shape;7802;p16"/>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03" name="Google Shape;7803;p16"/>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04" name="Google Shape;7804;p16"/>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05" name="Google Shape;7805;p16"/>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06" name="Google Shape;7806;p16"/>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07" name="Google Shape;7807;p16"/>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08" name="Google Shape;7808;p16"/>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09" name="Google Shape;7809;p16"/>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0" name="Google Shape;7810;p16"/>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1" name="Google Shape;7811;p16"/>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2" name="Google Shape;7812;p16"/>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3" name="Google Shape;7813;p16"/>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4" name="Google Shape;7814;p16"/>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5" name="Google Shape;7815;p16"/>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6" name="Google Shape;7816;p16"/>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7" name="Google Shape;7817;p16"/>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8" name="Google Shape;7818;p16"/>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9" name="Google Shape;7819;p16"/>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20" name="Google Shape;7820;p16"/>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21" name="Google Shape;7821;p16"/>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22" name="Google Shape;7822;p16"/>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23" name="Google Shape;7823;p16"/>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24" name="Google Shape;7824;p16"/>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25" name="Google Shape;7825;p16"/>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26" name="Google Shape;7826;p16"/>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27" name="Google Shape;7827;p16"/>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28" name="Google Shape;7828;p16"/>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29" name="Google Shape;7829;p16"/>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30" name="Google Shape;7830;p16"/>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31" name="Google Shape;7831;p16"/>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32" name="Google Shape;7832;p16"/>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33" name="Google Shape;7833;p16"/>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34" name="Google Shape;7834;p16"/>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35" name="Google Shape;7835;p16"/>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36" name="Google Shape;7836;p16"/>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37" name="Google Shape;7837;p16"/>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38" name="Google Shape;7838;p16"/>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39" name="Google Shape;7839;p16"/>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0" name="Google Shape;7840;p16"/>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1" name="Google Shape;7841;p16"/>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2" name="Google Shape;7842;p16"/>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3" name="Google Shape;7843;p16"/>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4" name="Google Shape;7844;p16"/>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5" name="Google Shape;7845;p16"/>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6" name="Google Shape;7846;p16"/>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7" name="Google Shape;7847;p16"/>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8" name="Google Shape;7848;p16"/>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9" name="Google Shape;7849;p16"/>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50" name="Google Shape;7850;p16"/>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51" name="Google Shape;7851;p16"/>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52" name="Google Shape;7852;p16"/>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53" name="Google Shape;7853;p16"/>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54" name="Google Shape;7854;p16"/>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55" name="Google Shape;7855;p16"/>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56" name="Google Shape;7856;p16"/>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57" name="Google Shape;7857;p16"/>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58" name="Google Shape;7858;p16"/>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59" name="Google Shape;7859;p16"/>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60" name="Google Shape;7860;p16"/>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61" name="Google Shape;7861;p16"/>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62" name="Google Shape;7862;p16"/>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63" name="Google Shape;7863;p16"/>
                <p:cNvSpPr/>
                <p:nvPr/>
              </p:nvSpPr>
              <p:spPr>
                <a:xfrm>
                  <a:off x="3198" y="144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64" name="Google Shape;7864;p16"/>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65" name="Google Shape;7865;p16"/>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66" name="Google Shape;7866;p16"/>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67" name="Google Shape;7867;p16"/>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68" name="Google Shape;7868;p16"/>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69" name="Google Shape;7869;p16"/>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70" name="Google Shape;7870;p16"/>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71" name="Google Shape;7871;p16"/>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72" name="Google Shape;7872;p16"/>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73" name="Google Shape;7873;p16"/>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74" name="Google Shape;7874;p16"/>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75" name="Google Shape;7875;p16"/>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76" name="Google Shape;7876;p16"/>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77" name="Google Shape;7877;p16"/>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78" name="Google Shape;7878;p16"/>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79" name="Google Shape;7879;p16"/>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80" name="Google Shape;7880;p16"/>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81" name="Google Shape;7881;p16"/>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82" name="Google Shape;7882;p16"/>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83" name="Google Shape;7883;p16"/>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84" name="Google Shape;7884;p16"/>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85" name="Google Shape;7885;p16"/>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86" name="Google Shape;7886;p16"/>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87" name="Google Shape;7887;p16"/>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88" name="Google Shape;7888;p16"/>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89" name="Google Shape;7889;p16"/>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90" name="Google Shape;7890;p16"/>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91" name="Google Shape;7891;p16"/>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92" name="Google Shape;7892;p16"/>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93" name="Google Shape;7893;p16"/>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94" name="Google Shape;7894;p16"/>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95" name="Google Shape;7895;p16"/>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96" name="Google Shape;7896;p16"/>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97" name="Google Shape;7897;p16"/>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98" name="Google Shape;7898;p16"/>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99" name="Google Shape;7899;p16"/>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00" name="Google Shape;7900;p16"/>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01" name="Google Shape;7901;p16"/>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02" name="Google Shape;7902;p16"/>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03" name="Google Shape;7903;p16"/>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04" name="Google Shape;7904;p16"/>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05" name="Google Shape;7905;p16"/>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06" name="Google Shape;7906;p16"/>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07" name="Google Shape;7907;p16"/>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08" name="Google Shape;7908;p16"/>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09" name="Google Shape;7909;p16"/>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10" name="Google Shape;7910;p16"/>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11" name="Google Shape;7911;p16"/>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12" name="Google Shape;7912;p16"/>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13" name="Google Shape;7913;p16"/>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14" name="Google Shape;7914;p16"/>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15" name="Google Shape;7915;p16"/>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16" name="Google Shape;7916;p16"/>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17" name="Google Shape;7917;p16"/>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18" name="Google Shape;7918;p16"/>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19" name="Google Shape;7919;p16"/>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0" name="Google Shape;7920;p16"/>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1" name="Google Shape;7921;p16"/>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2" name="Google Shape;7922;p16"/>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3" name="Google Shape;7923;p16"/>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4" name="Google Shape;7924;p16"/>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5" name="Google Shape;7925;p16"/>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6" name="Google Shape;7926;p16"/>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7" name="Google Shape;7927;p16"/>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8" name="Google Shape;7928;p16"/>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9" name="Google Shape;7929;p16"/>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30" name="Google Shape;7930;p16"/>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31" name="Google Shape;7931;p16"/>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32" name="Google Shape;7932;p16"/>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33" name="Google Shape;7933;p16"/>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34" name="Google Shape;7934;p16"/>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35" name="Google Shape;7935;p16"/>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36" name="Google Shape;7936;p16"/>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37" name="Google Shape;7937;p16"/>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38" name="Google Shape;7938;p16"/>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39" name="Google Shape;7939;p16"/>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40" name="Google Shape;7940;p16"/>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41" name="Google Shape;7941;p16"/>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42" name="Google Shape;7942;p16"/>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43" name="Google Shape;7943;p16"/>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44" name="Google Shape;7944;p16"/>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45" name="Google Shape;7945;p16"/>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46" name="Google Shape;7946;p16"/>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47" name="Google Shape;7947;p16"/>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48" name="Google Shape;7948;p16"/>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49" name="Google Shape;7949;p16"/>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0" name="Google Shape;7950;p16"/>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1" name="Google Shape;7951;p16"/>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2" name="Google Shape;7952;p16"/>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3" name="Google Shape;7953;p16"/>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4" name="Google Shape;7954;p16"/>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5" name="Google Shape;7955;p16"/>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6" name="Google Shape;7956;p16"/>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7" name="Google Shape;7957;p16"/>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8" name="Google Shape;7958;p16"/>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9" name="Google Shape;7959;p16"/>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0" name="Google Shape;7960;p16"/>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1" name="Google Shape;7961;p16"/>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2" name="Google Shape;7962;p16"/>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3" name="Google Shape;7963;p16"/>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4" name="Google Shape;7964;p16"/>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5" name="Google Shape;7965;p16"/>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6" name="Google Shape;7966;p16"/>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7" name="Google Shape;7967;p16"/>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8" name="Google Shape;7968;p16"/>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9" name="Google Shape;7969;p16"/>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970" name="Google Shape;7970;p16"/>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1" name="Google Shape;7971;p16"/>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2" name="Google Shape;7972;p16"/>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3" name="Google Shape;7973;p16"/>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4" name="Google Shape;7974;p16"/>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5" name="Google Shape;7975;p16"/>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6" name="Google Shape;7976;p16"/>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7" name="Google Shape;7977;p16"/>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8" name="Google Shape;7978;p16"/>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9" name="Google Shape;7979;p16"/>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0" name="Google Shape;7980;p16"/>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1" name="Google Shape;7981;p16"/>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2" name="Google Shape;7982;p16"/>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3" name="Google Shape;7983;p16"/>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4" name="Google Shape;7984;p16"/>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5" name="Google Shape;7985;p16"/>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6" name="Google Shape;7986;p16"/>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7" name="Google Shape;7987;p16"/>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8" name="Google Shape;7988;p16"/>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9" name="Google Shape;7989;p16"/>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90" name="Google Shape;7990;p16"/>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91" name="Google Shape;7991;p16"/>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92" name="Google Shape;7992;p16"/>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93" name="Google Shape;7993;p16"/>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94" name="Google Shape;7994;p16"/>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95" name="Google Shape;7995;p16"/>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96" name="Google Shape;7996;p16"/>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97" name="Google Shape;7997;p16"/>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98" name="Google Shape;7998;p16"/>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99" name="Google Shape;7999;p16"/>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00" name="Google Shape;8000;p16"/>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01" name="Google Shape;8001;p16"/>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02" name="Google Shape;8002;p16"/>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03" name="Google Shape;8003;p16"/>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04" name="Google Shape;8004;p16"/>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05" name="Google Shape;8005;p16"/>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06" name="Google Shape;8006;p16"/>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07" name="Google Shape;8007;p16"/>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08" name="Google Shape;8008;p16"/>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09" name="Google Shape;8009;p16"/>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10" name="Google Shape;8010;p16"/>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11" name="Google Shape;8011;p16"/>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12" name="Google Shape;8012;p16"/>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13" name="Google Shape;8013;p16"/>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014" name="Google Shape;8014;p16"/>
            <p:cNvGrpSpPr/>
            <p:nvPr/>
          </p:nvGrpSpPr>
          <p:grpSpPr>
            <a:xfrm>
              <a:off x="-114771" y="4258852"/>
              <a:ext cx="8273325" cy="3551532"/>
              <a:chOff x="-114771" y="4258852"/>
              <a:chExt cx="8273325" cy="3551532"/>
            </a:xfrm>
          </p:grpSpPr>
          <p:sp>
            <p:nvSpPr>
              <p:cNvPr id="8015" name="Google Shape;8015;p16"/>
              <p:cNvSpPr/>
              <p:nvPr/>
            </p:nvSpPr>
            <p:spPr>
              <a:xfrm>
                <a:off x="6728714" y="5275821"/>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16" name="Google Shape;8016;p16"/>
              <p:cNvSpPr/>
              <p:nvPr/>
            </p:nvSpPr>
            <p:spPr>
              <a:xfrm>
                <a:off x="5807952" y="5849039"/>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17" name="Google Shape;8017;p16"/>
              <p:cNvSpPr/>
              <p:nvPr/>
            </p:nvSpPr>
            <p:spPr>
              <a:xfrm>
                <a:off x="3604379" y="5205175"/>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18" name="Google Shape;8018;p16"/>
              <p:cNvSpPr/>
              <p:nvPr/>
            </p:nvSpPr>
            <p:spPr>
              <a:xfrm>
                <a:off x="1774550" y="4751828"/>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19" name="Google Shape;8019;p16"/>
              <p:cNvSpPr/>
              <p:nvPr/>
            </p:nvSpPr>
            <p:spPr>
              <a:xfrm>
                <a:off x="1541569" y="6099506"/>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20" name="Google Shape;8020;p16"/>
              <p:cNvSpPr/>
              <p:nvPr/>
            </p:nvSpPr>
            <p:spPr>
              <a:xfrm>
                <a:off x="-114771" y="7149454"/>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21" name="Google Shape;8021;p16"/>
              <p:cNvSpPr/>
              <p:nvPr/>
            </p:nvSpPr>
            <p:spPr>
              <a:xfrm>
                <a:off x="831258" y="7695188"/>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22" name="Google Shape;8022;p16"/>
              <p:cNvSpPr/>
              <p:nvPr/>
            </p:nvSpPr>
            <p:spPr>
              <a:xfrm>
                <a:off x="2037851" y="722944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23" name="Google Shape;8023;p16"/>
              <p:cNvSpPr/>
              <p:nvPr/>
            </p:nvSpPr>
            <p:spPr>
              <a:xfrm>
                <a:off x="2440619" y="6342125"/>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24" name="Google Shape;8024;p16"/>
              <p:cNvSpPr/>
              <p:nvPr/>
            </p:nvSpPr>
            <p:spPr>
              <a:xfrm>
                <a:off x="3354945" y="5602598"/>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25" name="Google Shape;8025;p16"/>
              <p:cNvSpPr/>
              <p:nvPr/>
            </p:nvSpPr>
            <p:spPr>
              <a:xfrm>
                <a:off x="638803" y="548954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26" name="Google Shape;8026;p16"/>
              <p:cNvSpPr/>
              <p:nvPr/>
            </p:nvSpPr>
            <p:spPr>
              <a:xfrm>
                <a:off x="-56010" y="5517535"/>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27" name="Google Shape;8027;p16"/>
              <p:cNvSpPr/>
              <p:nvPr/>
            </p:nvSpPr>
            <p:spPr>
              <a:xfrm>
                <a:off x="3675045" y="5890712"/>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28" name="Google Shape;8028;p16"/>
              <p:cNvSpPr/>
              <p:nvPr/>
            </p:nvSpPr>
            <p:spPr>
              <a:xfrm>
                <a:off x="4929215" y="5442119"/>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29" name="Google Shape;8029;p16"/>
              <p:cNvSpPr/>
              <p:nvPr/>
            </p:nvSpPr>
            <p:spPr>
              <a:xfrm>
                <a:off x="6408464" y="6673851"/>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30" name="Google Shape;8030;p16"/>
              <p:cNvSpPr/>
              <p:nvPr/>
            </p:nvSpPr>
            <p:spPr>
              <a:xfrm>
                <a:off x="4648835" y="7057017"/>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31" name="Google Shape;8031;p16"/>
              <p:cNvSpPr/>
              <p:nvPr/>
            </p:nvSpPr>
            <p:spPr>
              <a:xfrm>
                <a:off x="7339651" y="721181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32" name="Google Shape;8032;p16"/>
              <p:cNvSpPr/>
              <p:nvPr/>
            </p:nvSpPr>
            <p:spPr>
              <a:xfrm>
                <a:off x="6734124" y="6306393"/>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33" name="Google Shape;8033;p16"/>
              <p:cNvSpPr/>
              <p:nvPr/>
            </p:nvSpPr>
            <p:spPr>
              <a:xfrm>
                <a:off x="8045904" y="6777637"/>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34" name="Google Shape;8034;p16"/>
              <p:cNvSpPr/>
              <p:nvPr/>
            </p:nvSpPr>
            <p:spPr>
              <a:xfrm>
                <a:off x="857834" y="650281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35" name="Google Shape;8035;p16"/>
              <p:cNvSpPr/>
              <p:nvPr/>
            </p:nvSpPr>
            <p:spPr>
              <a:xfrm>
                <a:off x="5439693" y="4258852"/>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8036" name="Google Shape;8036;p16"/>
          <p:cNvGrpSpPr/>
          <p:nvPr/>
        </p:nvGrpSpPr>
        <p:grpSpPr>
          <a:xfrm>
            <a:off x="10731062" y="335430"/>
            <a:ext cx="965638" cy="686321"/>
            <a:chOff x="10328197" y="1523459"/>
            <a:chExt cx="1536700" cy="1092200"/>
          </a:xfrm>
        </p:grpSpPr>
        <p:sp>
          <p:nvSpPr>
            <p:cNvPr id="8037" name="Google Shape;8037;p16"/>
            <p:cNvSpPr/>
            <p:nvPr/>
          </p:nvSpPr>
          <p:spPr>
            <a:xfrm>
              <a:off x="10869535" y="2298159"/>
              <a:ext cx="211138" cy="317500"/>
            </a:xfrm>
            <a:custGeom>
              <a:rect b="b" l="l" r="r" t="t"/>
              <a:pathLst>
                <a:path extrusionOk="0" h="120000" w="120000">
                  <a:moveTo>
                    <a:pt x="22018" y="100243"/>
                  </a:moveTo>
                  <a:cubicBezTo>
                    <a:pt x="27522" y="101707"/>
                    <a:pt x="38532" y="106097"/>
                    <a:pt x="59449" y="106097"/>
                  </a:cubicBezTo>
                  <a:cubicBezTo>
                    <a:pt x="91376" y="106097"/>
                    <a:pt x="95779" y="90731"/>
                    <a:pt x="95779" y="83414"/>
                  </a:cubicBezTo>
                  <a:cubicBezTo>
                    <a:pt x="95779" y="75365"/>
                    <a:pt x="95779" y="75365"/>
                    <a:pt x="95779" y="75365"/>
                  </a:cubicBezTo>
                  <a:cubicBezTo>
                    <a:pt x="94678" y="76097"/>
                    <a:pt x="92477" y="76829"/>
                    <a:pt x="90275" y="78292"/>
                  </a:cubicBezTo>
                  <a:cubicBezTo>
                    <a:pt x="88073" y="79024"/>
                    <a:pt x="85871" y="80487"/>
                    <a:pt x="82568" y="81951"/>
                  </a:cubicBezTo>
                  <a:cubicBezTo>
                    <a:pt x="79266" y="82682"/>
                    <a:pt x="75963" y="84146"/>
                    <a:pt x="71559" y="84878"/>
                  </a:cubicBezTo>
                  <a:cubicBezTo>
                    <a:pt x="67155" y="85609"/>
                    <a:pt x="62752" y="86341"/>
                    <a:pt x="56146" y="86341"/>
                  </a:cubicBezTo>
                  <a:cubicBezTo>
                    <a:pt x="47339" y="86341"/>
                    <a:pt x="39633" y="84878"/>
                    <a:pt x="31926" y="82682"/>
                  </a:cubicBezTo>
                  <a:cubicBezTo>
                    <a:pt x="25321" y="80487"/>
                    <a:pt x="18715" y="78292"/>
                    <a:pt x="14311" y="74634"/>
                  </a:cubicBezTo>
                  <a:cubicBezTo>
                    <a:pt x="9908" y="70975"/>
                    <a:pt x="5504" y="66585"/>
                    <a:pt x="3302" y="61463"/>
                  </a:cubicBezTo>
                  <a:cubicBezTo>
                    <a:pt x="1100" y="56341"/>
                    <a:pt x="0" y="50487"/>
                    <a:pt x="0" y="44634"/>
                  </a:cubicBezTo>
                  <a:cubicBezTo>
                    <a:pt x="0" y="38048"/>
                    <a:pt x="1100" y="32195"/>
                    <a:pt x="4403" y="27073"/>
                  </a:cubicBezTo>
                  <a:cubicBezTo>
                    <a:pt x="7706" y="21219"/>
                    <a:pt x="13211" y="16829"/>
                    <a:pt x="18715" y="12439"/>
                  </a:cubicBezTo>
                  <a:cubicBezTo>
                    <a:pt x="25321" y="8780"/>
                    <a:pt x="33027" y="5853"/>
                    <a:pt x="41834" y="3658"/>
                  </a:cubicBezTo>
                  <a:cubicBezTo>
                    <a:pt x="49541" y="1463"/>
                    <a:pt x="59449" y="0"/>
                    <a:pt x="70458" y="0"/>
                  </a:cubicBezTo>
                  <a:cubicBezTo>
                    <a:pt x="80366" y="0"/>
                    <a:pt x="90275" y="731"/>
                    <a:pt x="99082" y="1463"/>
                  </a:cubicBezTo>
                  <a:cubicBezTo>
                    <a:pt x="107889" y="2926"/>
                    <a:pt x="114495" y="4390"/>
                    <a:pt x="120000" y="5853"/>
                  </a:cubicBezTo>
                  <a:cubicBezTo>
                    <a:pt x="120000" y="83414"/>
                    <a:pt x="120000" y="83414"/>
                    <a:pt x="120000" y="83414"/>
                  </a:cubicBezTo>
                  <a:cubicBezTo>
                    <a:pt x="120000" y="95853"/>
                    <a:pt x="113394" y="120000"/>
                    <a:pt x="59449" y="120000"/>
                  </a:cubicBezTo>
                  <a:cubicBezTo>
                    <a:pt x="29724" y="120000"/>
                    <a:pt x="16513" y="114146"/>
                    <a:pt x="11009" y="112682"/>
                  </a:cubicBezTo>
                  <a:lnTo>
                    <a:pt x="22018" y="100243"/>
                  </a:lnTo>
                  <a:close/>
                  <a:moveTo>
                    <a:pt x="95779" y="16829"/>
                  </a:moveTo>
                  <a:cubicBezTo>
                    <a:pt x="94678" y="16097"/>
                    <a:pt x="91376" y="16097"/>
                    <a:pt x="88073" y="15365"/>
                  </a:cubicBezTo>
                  <a:cubicBezTo>
                    <a:pt x="83669" y="14634"/>
                    <a:pt x="78165" y="13902"/>
                    <a:pt x="70458" y="13902"/>
                  </a:cubicBezTo>
                  <a:cubicBezTo>
                    <a:pt x="63853" y="13902"/>
                    <a:pt x="57247" y="14634"/>
                    <a:pt x="51743" y="16097"/>
                  </a:cubicBezTo>
                  <a:cubicBezTo>
                    <a:pt x="46238" y="17560"/>
                    <a:pt x="40733" y="19756"/>
                    <a:pt x="37431" y="22682"/>
                  </a:cubicBezTo>
                  <a:cubicBezTo>
                    <a:pt x="33027" y="25609"/>
                    <a:pt x="29724" y="28536"/>
                    <a:pt x="27522" y="32195"/>
                  </a:cubicBezTo>
                  <a:cubicBezTo>
                    <a:pt x="25321" y="35853"/>
                    <a:pt x="24220" y="40243"/>
                    <a:pt x="24220" y="44634"/>
                  </a:cubicBezTo>
                  <a:cubicBezTo>
                    <a:pt x="24220" y="48292"/>
                    <a:pt x="25321" y="51951"/>
                    <a:pt x="26422" y="54878"/>
                  </a:cubicBezTo>
                  <a:cubicBezTo>
                    <a:pt x="27522" y="58536"/>
                    <a:pt x="29724" y="61463"/>
                    <a:pt x="33027" y="63658"/>
                  </a:cubicBezTo>
                  <a:cubicBezTo>
                    <a:pt x="36330" y="66585"/>
                    <a:pt x="39633" y="68780"/>
                    <a:pt x="44036" y="70243"/>
                  </a:cubicBezTo>
                  <a:cubicBezTo>
                    <a:pt x="48440" y="71707"/>
                    <a:pt x="53944" y="71707"/>
                    <a:pt x="60550" y="71707"/>
                  </a:cubicBezTo>
                  <a:cubicBezTo>
                    <a:pt x="66055" y="71707"/>
                    <a:pt x="71559" y="71707"/>
                    <a:pt x="75963" y="70243"/>
                  </a:cubicBezTo>
                  <a:cubicBezTo>
                    <a:pt x="80366" y="68780"/>
                    <a:pt x="84770" y="67317"/>
                    <a:pt x="86972" y="65853"/>
                  </a:cubicBezTo>
                  <a:cubicBezTo>
                    <a:pt x="90275" y="63658"/>
                    <a:pt x="92477" y="61463"/>
                    <a:pt x="93577" y="58536"/>
                  </a:cubicBezTo>
                  <a:cubicBezTo>
                    <a:pt x="94678" y="56341"/>
                    <a:pt x="95779" y="54146"/>
                    <a:pt x="95779" y="51219"/>
                  </a:cubicBezTo>
                  <a:lnTo>
                    <a:pt x="95779" y="16829"/>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38" name="Google Shape;8038;p16"/>
            <p:cNvSpPr/>
            <p:nvPr/>
          </p:nvSpPr>
          <p:spPr>
            <a:xfrm>
              <a:off x="11134647" y="2298159"/>
              <a:ext cx="198438" cy="227013"/>
            </a:xfrm>
            <a:custGeom>
              <a:rect b="b" l="l" r="r" t="t"/>
              <a:pathLst>
                <a:path extrusionOk="0" h="120000" w="120000">
                  <a:moveTo>
                    <a:pt x="0" y="28717"/>
                  </a:moveTo>
                  <a:cubicBezTo>
                    <a:pt x="0" y="23589"/>
                    <a:pt x="0" y="18461"/>
                    <a:pt x="0" y="14358"/>
                  </a:cubicBezTo>
                  <a:cubicBezTo>
                    <a:pt x="0" y="11282"/>
                    <a:pt x="0" y="8205"/>
                    <a:pt x="0" y="4102"/>
                  </a:cubicBezTo>
                  <a:cubicBezTo>
                    <a:pt x="24466" y="4102"/>
                    <a:pt x="24466" y="4102"/>
                    <a:pt x="24466" y="4102"/>
                  </a:cubicBezTo>
                  <a:cubicBezTo>
                    <a:pt x="24466" y="20512"/>
                    <a:pt x="24466" y="20512"/>
                    <a:pt x="24466" y="20512"/>
                  </a:cubicBezTo>
                  <a:cubicBezTo>
                    <a:pt x="26796" y="18461"/>
                    <a:pt x="29126" y="16410"/>
                    <a:pt x="31456" y="13333"/>
                  </a:cubicBezTo>
                  <a:cubicBezTo>
                    <a:pt x="33786" y="11282"/>
                    <a:pt x="36116" y="9230"/>
                    <a:pt x="40776" y="7179"/>
                  </a:cubicBezTo>
                  <a:cubicBezTo>
                    <a:pt x="44271" y="5128"/>
                    <a:pt x="47766" y="3076"/>
                    <a:pt x="52427" y="2051"/>
                  </a:cubicBezTo>
                  <a:cubicBezTo>
                    <a:pt x="58252" y="1025"/>
                    <a:pt x="62912" y="0"/>
                    <a:pt x="68737" y="0"/>
                  </a:cubicBezTo>
                  <a:cubicBezTo>
                    <a:pt x="86213" y="0"/>
                    <a:pt x="99029" y="4102"/>
                    <a:pt x="107184" y="13333"/>
                  </a:cubicBezTo>
                  <a:cubicBezTo>
                    <a:pt x="116504" y="22564"/>
                    <a:pt x="120000" y="34871"/>
                    <a:pt x="120000" y="49230"/>
                  </a:cubicBezTo>
                  <a:cubicBezTo>
                    <a:pt x="120000" y="120000"/>
                    <a:pt x="120000" y="120000"/>
                    <a:pt x="120000" y="120000"/>
                  </a:cubicBezTo>
                  <a:cubicBezTo>
                    <a:pt x="94368" y="120000"/>
                    <a:pt x="94368" y="120000"/>
                    <a:pt x="94368" y="120000"/>
                  </a:cubicBezTo>
                  <a:cubicBezTo>
                    <a:pt x="94368" y="51282"/>
                    <a:pt x="94368" y="51282"/>
                    <a:pt x="94368" y="51282"/>
                  </a:cubicBezTo>
                  <a:cubicBezTo>
                    <a:pt x="94368" y="40000"/>
                    <a:pt x="92038" y="32820"/>
                    <a:pt x="86213" y="27692"/>
                  </a:cubicBezTo>
                  <a:cubicBezTo>
                    <a:pt x="81553" y="22564"/>
                    <a:pt x="73398" y="19487"/>
                    <a:pt x="64077" y="19487"/>
                  </a:cubicBezTo>
                  <a:cubicBezTo>
                    <a:pt x="57087" y="19487"/>
                    <a:pt x="50097" y="21538"/>
                    <a:pt x="45436" y="23589"/>
                  </a:cubicBezTo>
                  <a:cubicBezTo>
                    <a:pt x="40776" y="26666"/>
                    <a:pt x="37281" y="29743"/>
                    <a:pt x="33786" y="33846"/>
                  </a:cubicBezTo>
                  <a:cubicBezTo>
                    <a:pt x="30291" y="37948"/>
                    <a:pt x="29126" y="43076"/>
                    <a:pt x="26796" y="49230"/>
                  </a:cubicBezTo>
                  <a:cubicBezTo>
                    <a:pt x="25631" y="54358"/>
                    <a:pt x="25631" y="59487"/>
                    <a:pt x="25631" y="65641"/>
                  </a:cubicBezTo>
                  <a:cubicBezTo>
                    <a:pt x="25631" y="120000"/>
                    <a:pt x="25631" y="120000"/>
                    <a:pt x="25631" y="120000"/>
                  </a:cubicBezTo>
                  <a:cubicBezTo>
                    <a:pt x="0" y="120000"/>
                    <a:pt x="0" y="120000"/>
                    <a:pt x="0" y="120000"/>
                  </a:cubicBezTo>
                  <a:lnTo>
                    <a:pt x="0" y="28717"/>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39" name="Google Shape;8039;p16"/>
            <p:cNvSpPr/>
            <p:nvPr/>
          </p:nvSpPr>
          <p:spPr>
            <a:xfrm>
              <a:off x="11383885" y="2306097"/>
              <a:ext cx="42863" cy="219075"/>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40" name="Google Shape;8040;p16"/>
            <p:cNvSpPr/>
            <p:nvPr/>
          </p:nvSpPr>
          <p:spPr>
            <a:xfrm>
              <a:off x="11466435" y="2244184"/>
              <a:ext cx="168275" cy="285750"/>
            </a:xfrm>
            <a:custGeom>
              <a:rect b="b" l="l" r="r" t="t"/>
              <a:pathLst>
                <a:path extrusionOk="0" h="120000" w="120000">
                  <a:moveTo>
                    <a:pt x="27586" y="41351"/>
                  </a:moveTo>
                  <a:cubicBezTo>
                    <a:pt x="0" y="41351"/>
                    <a:pt x="0" y="41351"/>
                    <a:pt x="0" y="41351"/>
                  </a:cubicBezTo>
                  <a:cubicBezTo>
                    <a:pt x="0" y="25945"/>
                    <a:pt x="0" y="25945"/>
                    <a:pt x="0" y="25945"/>
                  </a:cubicBezTo>
                  <a:cubicBezTo>
                    <a:pt x="27586" y="25945"/>
                    <a:pt x="27586" y="25945"/>
                    <a:pt x="27586" y="25945"/>
                  </a:cubicBezTo>
                  <a:cubicBezTo>
                    <a:pt x="27586" y="0"/>
                    <a:pt x="27586" y="0"/>
                    <a:pt x="27586" y="0"/>
                  </a:cubicBezTo>
                  <a:cubicBezTo>
                    <a:pt x="57931" y="0"/>
                    <a:pt x="57931" y="0"/>
                    <a:pt x="57931" y="0"/>
                  </a:cubicBezTo>
                  <a:cubicBezTo>
                    <a:pt x="57931" y="25945"/>
                    <a:pt x="57931" y="25945"/>
                    <a:pt x="57931" y="25945"/>
                  </a:cubicBezTo>
                  <a:cubicBezTo>
                    <a:pt x="103448" y="25945"/>
                    <a:pt x="103448" y="25945"/>
                    <a:pt x="103448" y="25945"/>
                  </a:cubicBezTo>
                  <a:cubicBezTo>
                    <a:pt x="103448" y="41351"/>
                    <a:pt x="103448" y="41351"/>
                    <a:pt x="103448" y="41351"/>
                  </a:cubicBezTo>
                  <a:cubicBezTo>
                    <a:pt x="57931" y="41351"/>
                    <a:pt x="57931" y="41351"/>
                    <a:pt x="57931" y="41351"/>
                  </a:cubicBezTo>
                  <a:cubicBezTo>
                    <a:pt x="57931" y="85135"/>
                    <a:pt x="57931" y="85135"/>
                    <a:pt x="57931" y="85135"/>
                  </a:cubicBezTo>
                  <a:cubicBezTo>
                    <a:pt x="57931" y="92432"/>
                    <a:pt x="60689" y="98108"/>
                    <a:pt x="63448" y="100540"/>
                  </a:cubicBezTo>
                  <a:cubicBezTo>
                    <a:pt x="67586" y="102972"/>
                    <a:pt x="73103" y="104594"/>
                    <a:pt x="81379" y="104594"/>
                  </a:cubicBezTo>
                  <a:cubicBezTo>
                    <a:pt x="86896" y="104594"/>
                    <a:pt x="91034" y="104594"/>
                    <a:pt x="95172" y="102972"/>
                  </a:cubicBezTo>
                  <a:cubicBezTo>
                    <a:pt x="99310" y="102162"/>
                    <a:pt x="103448" y="100540"/>
                    <a:pt x="106206" y="98108"/>
                  </a:cubicBezTo>
                  <a:cubicBezTo>
                    <a:pt x="120000" y="109459"/>
                    <a:pt x="120000" y="109459"/>
                    <a:pt x="120000" y="109459"/>
                  </a:cubicBezTo>
                  <a:cubicBezTo>
                    <a:pt x="114482" y="112702"/>
                    <a:pt x="107586" y="115945"/>
                    <a:pt x="100689" y="117567"/>
                  </a:cubicBezTo>
                  <a:cubicBezTo>
                    <a:pt x="93793" y="119189"/>
                    <a:pt x="85517" y="120000"/>
                    <a:pt x="75862" y="120000"/>
                  </a:cubicBezTo>
                  <a:cubicBezTo>
                    <a:pt x="59310" y="120000"/>
                    <a:pt x="46896" y="117567"/>
                    <a:pt x="40000" y="111891"/>
                  </a:cubicBezTo>
                  <a:cubicBezTo>
                    <a:pt x="31724" y="106216"/>
                    <a:pt x="27586" y="98108"/>
                    <a:pt x="27586" y="86756"/>
                  </a:cubicBezTo>
                  <a:lnTo>
                    <a:pt x="27586" y="41351"/>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41" name="Google Shape;8041;p16"/>
            <p:cNvSpPr/>
            <p:nvPr/>
          </p:nvSpPr>
          <p:spPr>
            <a:xfrm>
              <a:off x="11648997" y="2296572"/>
              <a:ext cx="215900" cy="233363"/>
            </a:xfrm>
            <a:custGeom>
              <a:rect b="b" l="l" r="r" t="t"/>
              <a:pathLst>
                <a:path extrusionOk="0" h="120000" w="120000">
                  <a:moveTo>
                    <a:pt x="116785" y="100165"/>
                  </a:moveTo>
                  <a:cubicBezTo>
                    <a:pt x="115714" y="101157"/>
                    <a:pt x="113571" y="103140"/>
                    <a:pt x="110357" y="106115"/>
                  </a:cubicBezTo>
                  <a:cubicBezTo>
                    <a:pt x="108214" y="108099"/>
                    <a:pt x="103928" y="110082"/>
                    <a:pt x="99642" y="112066"/>
                  </a:cubicBezTo>
                  <a:cubicBezTo>
                    <a:pt x="95357" y="114049"/>
                    <a:pt x="89999" y="116033"/>
                    <a:pt x="83571" y="118016"/>
                  </a:cubicBezTo>
                  <a:cubicBezTo>
                    <a:pt x="78214" y="119008"/>
                    <a:pt x="70714" y="120000"/>
                    <a:pt x="63214" y="120000"/>
                  </a:cubicBezTo>
                  <a:cubicBezTo>
                    <a:pt x="53571" y="120000"/>
                    <a:pt x="44999" y="119008"/>
                    <a:pt x="37500" y="116033"/>
                  </a:cubicBezTo>
                  <a:cubicBezTo>
                    <a:pt x="29999" y="113057"/>
                    <a:pt x="22499" y="109090"/>
                    <a:pt x="17142" y="103140"/>
                  </a:cubicBezTo>
                  <a:cubicBezTo>
                    <a:pt x="11785" y="98181"/>
                    <a:pt x="7499" y="91239"/>
                    <a:pt x="4285" y="84297"/>
                  </a:cubicBezTo>
                  <a:cubicBezTo>
                    <a:pt x="1071" y="76363"/>
                    <a:pt x="0" y="68429"/>
                    <a:pt x="0" y="59504"/>
                  </a:cubicBezTo>
                  <a:cubicBezTo>
                    <a:pt x="0" y="51570"/>
                    <a:pt x="1071" y="43636"/>
                    <a:pt x="4285" y="36694"/>
                  </a:cubicBezTo>
                  <a:cubicBezTo>
                    <a:pt x="7499" y="28760"/>
                    <a:pt x="11785" y="22809"/>
                    <a:pt x="17142" y="17851"/>
                  </a:cubicBezTo>
                  <a:cubicBezTo>
                    <a:pt x="22499" y="11900"/>
                    <a:pt x="28928" y="7933"/>
                    <a:pt x="36428" y="4958"/>
                  </a:cubicBezTo>
                  <a:cubicBezTo>
                    <a:pt x="43928" y="1983"/>
                    <a:pt x="51428" y="0"/>
                    <a:pt x="61071" y="0"/>
                  </a:cubicBezTo>
                  <a:cubicBezTo>
                    <a:pt x="70714" y="0"/>
                    <a:pt x="80357" y="1983"/>
                    <a:pt x="87857" y="5950"/>
                  </a:cubicBezTo>
                  <a:cubicBezTo>
                    <a:pt x="95357" y="9917"/>
                    <a:pt x="101785" y="14876"/>
                    <a:pt x="106071" y="20826"/>
                  </a:cubicBezTo>
                  <a:cubicBezTo>
                    <a:pt x="110357" y="26776"/>
                    <a:pt x="114642" y="33719"/>
                    <a:pt x="116785" y="41652"/>
                  </a:cubicBezTo>
                  <a:cubicBezTo>
                    <a:pt x="118928" y="49586"/>
                    <a:pt x="119999" y="58512"/>
                    <a:pt x="119999" y="66446"/>
                  </a:cubicBezTo>
                  <a:cubicBezTo>
                    <a:pt x="23571" y="66446"/>
                    <a:pt x="23571" y="66446"/>
                    <a:pt x="23571" y="66446"/>
                  </a:cubicBezTo>
                  <a:cubicBezTo>
                    <a:pt x="23571" y="71404"/>
                    <a:pt x="25714" y="76363"/>
                    <a:pt x="27857" y="80330"/>
                  </a:cubicBezTo>
                  <a:cubicBezTo>
                    <a:pt x="29999" y="84297"/>
                    <a:pt x="32142" y="88264"/>
                    <a:pt x="36428" y="91239"/>
                  </a:cubicBezTo>
                  <a:cubicBezTo>
                    <a:pt x="39642" y="94214"/>
                    <a:pt x="43928" y="97190"/>
                    <a:pt x="49285" y="99173"/>
                  </a:cubicBezTo>
                  <a:cubicBezTo>
                    <a:pt x="53571" y="100165"/>
                    <a:pt x="58928" y="101157"/>
                    <a:pt x="63214" y="101157"/>
                  </a:cubicBezTo>
                  <a:cubicBezTo>
                    <a:pt x="73928" y="101157"/>
                    <a:pt x="82499" y="100165"/>
                    <a:pt x="88928" y="96198"/>
                  </a:cubicBezTo>
                  <a:cubicBezTo>
                    <a:pt x="95357" y="93223"/>
                    <a:pt x="100714" y="90247"/>
                    <a:pt x="103928" y="87272"/>
                  </a:cubicBezTo>
                  <a:lnTo>
                    <a:pt x="116785" y="100165"/>
                  </a:lnTo>
                  <a:close/>
                  <a:moveTo>
                    <a:pt x="95357" y="50578"/>
                  </a:moveTo>
                  <a:cubicBezTo>
                    <a:pt x="95357" y="41652"/>
                    <a:pt x="92142" y="34710"/>
                    <a:pt x="85714" y="27768"/>
                  </a:cubicBezTo>
                  <a:cubicBezTo>
                    <a:pt x="79285" y="21818"/>
                    <a:pt x="71785" y="18842"/>
                    <a:pt x="61071" y="18842"/>
                  </a:cubicBezTo>
                  <a:cubicBezTo>
                    <a:pt x="54642" y="18842"/>
                    <a:pt x="50357" y="19834"/>
                    <a:pt x="44999" y="21818"/>
                  </a:cubicBezTo>
                  <a:cubicBezTo>
                    <a:pt x="40714" y="23801"/>
                    <a:pt x="37500" y="25785"/>
                    <a:pt x="34285" y="28760"/>
                  </a:cubicBezTo>
                  <a:cubicBezTo>
                    <a:pt x="31071" y="31735"/>
                    <a:pt x="28928" y="34710"/>
                    <a:pt x="26785" y="38677"/>
                  </a:cubicBezTo>
                  <a:cubicBezTo>
                    <a:pt x="24642" y="42644"/>
                    <a:pt x="23571" y="46611"/>
                    <a:pt x="23571" y="50578"/>
                  </a:cubicBezTo>
                  <a:lnTo>
                    <a:pt x="95357" y="50578"/>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42" name="Google Shape;8042;p16"/>
            <p:cNvSpPr/>
            <p:nvPr/>
          </p:nvSpPr>
          <p:spPr>
            <a:xfrm>
              <a:off x="11383885" y="2236247"/>
              <a:ext cx="42863" cy="39688"/>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43" name="Google Shape;8043;p16"/>
            <p:cNvSpPr/>
            <p:nvPr/>
          </p:nvSpPr>
          <p:spPr>
            <a:xfrm>
              <a:off x="10602835" y="2296572"/>
              <a:ext cx="233363" cy="233363"/>
            </a:xfrm>
            <a:custGeom>
              <a:rect b="b" l="l" r="r" t="t"/>
              <a:pathLst>
                <a:path extrusionOk="0" h="120000" w="120000">
                  <a:moveTo>
                    <a:pt x="59504" y="120000"/>
                  </a:moveTo>
                  <a:cubicBezTo>
                    <a:pt x="51570" y="120000"/>
                    <a:pt x="42644" y="118016"/>
                    <a:pt x="35702" y="115041"/>
                  </a:cubicBezTo>
                  <a:cubicBezTo>
                    <a:pt x="28760" y="112066"/>
                    <a:pt x="21818" y="108099"/>
                    <a:pt x="16859" y="102148"/>
                  </a:cubicBezTo>
                  <a:cubicBezTo>
                    <a:pt x="11900" y="97190"/>
                    <a:pt x="7933" y="90247"/>
                    <a:pt x="4958" y="83305"/>
                  </a:cubicBezTo>
                  <a:cubicBezTo>
                    <a:pt x="1983" y="76363"/>
                    <a:pt x="0" y="68429"/>
                    <a:pt x="0" y="60495"/>
                  </a:cubicBezTo>
                  <a:cubicBezTo>
                    <a:pt x="0" y="51570"/>
                    <a:pt x="1983" y="43636"/>
                    <a:pt x="4958" y="36694"/>
                  </a:cubicBezTo>
                  <a:cubicBezTo>
                    <a:pt x="7933" y="29752"/>
                    <a:pt x="11900" y="22809"/>
                    <a:pt x="16859" y="17851"/>
                  </a:cubicBezTo>
                  <a:cubicBezTo>
                    <a:pt x="21818" y="11900"/>
                    <a:pt x="28760" y="7933"/>
                    <a:pt x="35702" y="4958"/>
                  </a:cubicBezTo>
                  <a:cubicBezTo>
                    <a:pt x="42644" y="1983"/>
                    <a:pt x="51570" y="0"/>
                    <a:pt x="59504" y="0"/>
                  </a:cubicBezTo>
                  <a:cubicBezTo>
                    <a:pt x="68429" y="0"/>
                    <a:pt x="76363" y="1983"/>
                    <a:pt x="83305" y="4958"/>
                  </a:cubicBezTo>
                  <a:cubicBezTo>
                    <a:pt x="91239" y="7933"/>
                    <a:pt x="97190" y="11900"/>
                    <a:pt x="102148" y="17851"/>
                  </a:cubicBezTo>
                  <a:cubicBezTo>
                    <a:pt x="108099" y="22809"/>
                    <a:pt x="112066" y="29752"/>
                    <a:pt x="115041" y="36694"/>
                  </a:cubicBezTo>
                  <a:cubicBezTo>
                    <a:pt x="118016" y="43636"/>
                    <a:pt x="120000" y="51570"/>
                    <a:pt x="120000" y="60495"/>
                  </a:cubicBezTo>
                  <a:cubicBezTo>
                    <a:pt x="120000" y="68429"/>
                    <a:pt x="118016" y="76363"/>
                    <a:pt x="115041" y="83305"/>
                  </a:cubicBezTo>
                  <a:cubicBezTo>
                    <a:pt x="112066" y="90247"/>
                    <a:pt x="108099" y="97190"/>
                    <a:pt x="102148" y="102148"/>
                  </a:cubicBezTo>
                  <a:cubicBezTo>
                    <a:pt x="97190" y="108099"/>
                    <a:pt x="91239" y="112066"/>
                    <a:pt x="83305" y="115041"/>
                  </a:cubicBezTo>
                  <a:cubicBezTo>
                    <a:pt x="76363" y="118016"/>
                    <a:pt x="68429" y="120000"/>
                    <a:pt x="59504" y="120000"/>
                  </a:cubicBezTo>
                  <a:close/>
                  <a:moveTo>
                    <a:pt x="59504" y="101157"/>
                  </a:moveTo>
                  <a:cubicBezTo>
                    <a:pt x="65454" y="101157"/>
                    <a:pt x="71404" y="100165"/>
                    <a:pt x="75371" y="97190"/>
                  </a:cubicBezTo>
                  <a:cubicBezTo>
                    <a:pt x="80330" y="95206"/>
                    <a:pt x="84297" y="92231"/>
                    <a:pt x="87272" y="88264"/>
                  </a:cubicBezTo>
                  <a:cubicBezTo>
                    <a:pt x="91239" y="84297"/>
                    <a:pt x="93223" y="80330"/>
                    <a:pt x="95206" y="75371"/>
                  </a:cubicBezTo>
                  <a:cubicBezTo>
                    <a:pt x="96198" y="70413"/>
                    <a:pt x="97190" y="65454"/>
                    <a:pt x="97190" y="60495"/>
                  </a:cubicBezTo>
                  <a:cubicBezTo>
                    <a:pt x="97190" y="55537"/>
                    <a:pt x="96198" y="49586"/>
                    <a:pt x="95206" y="44628"/>
                  </a:cubicBezTo>
                  <a:cubicBezTo>
                    <a:pt x="93223" y="40661"/>
                    <a:pt x="91239" y="35702"/>
                    <a:pt x="87272" y="31735"/>
                  </a:cubicBezTo>
                  <a:cubicBezTo>
                    <a:pt x="84297" y="27768"/>
                    <a:pt x="80330" y="24793"/>
                    <a:pt x="75371" y="22809"/>
                  </a:cubicBezTo>
                  <a:cubicBezTo>
                    <a:pt x="71404" y="19834"/>
                    <a:pt x="65454" y="18842"/>
                    <a:pt x="59504" y="18842"/>
                  </a:cubicBezTo>
                  <a:cubicBezTo>
                    <a:pt x="53553" y="18842"/>
                    <a:pt x="48595" y="19834"/>
                    <a:pt x="43636" y="22809"/>
                  </a:cubicBezTo>
                  <a:cubicBezTo>
                    <a:pt x="39669" y="24793"/>
                    <a:pt x="35702" y="27768"/>
                    <a:pt x="31735" y="31735"/>
                  </a:cubicBezTo>
                  <a:cubicBezTo>
                    <a:pt x="28760" y="35702"/>
                    <a:pt x="26776" y="39669"/>
                    <a:pt x="24793" y="44628"/>
                  </a:cubicBezTo>
                  <a:cubicBezTo>
                    <a:pt x="22809" y="49586"/>
                    <a:pt x="21818" y="54545"/>
                    <a:pt x="21818" y="60495"/>
                  </a:cubicBezTo>
                  <a:cubicBezTo>
                    <a:pt x="21818" y="65454"/>
                    <a:pt x="22809" y="70413"/>
                    <a:pt x="24793" y="75371"/>
                  </a:cubicBezTo>
                  <a:cubicBezTo>
                    <a:pt x="26776" y="80330"/>
                    <a:pt x="28760" y="84297"/>
                    <a:pt x="32727" y="88264"/>
                  </a:cubicBezTo>
                  <a:cubicBezTo>
                    <a:pt x="35702" y="92231"/>
                    <a:pt x="39669" y="95206"/>
                    <a:pt x="44628" y="97190"/>
                  </a:cubicBezTo>
                  <a:cubicBezTo>
                    <a:pt x="48595" y="100165"/>
                    <a:pt x="53553" y="101157"/>
                    <a:pt x="59504" y="101157"/>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44" name="Google Shape;8044;p16"/>
            <p:cNvSpPr/>
            <p:nvPr/>
          </p:nvSpPr>
          <p:spPr>
            <a:xfrm>
              <a:off x="10328197" y="2239422"/>
              <a:ext cx="249238" cy="290513"/>
            </a:xfrm>
            <a:custGeom>
              <a:rect b="b" l="l" r="r" t="t"/>
              <a:pathLst>
                <a:path extrusionOk="0" h="120000" w="120000">
                  <a:moveTo>
                    <a:pt x="120000" y="96953"/>
                  </a:moveTo>
                  <a:cubicBezTo>
                    <a:pt x="119069" y="99337"/>
                    <a:pt x="116279" y="101721"/>
                    <a:pt x="113488" y="104105"/>
                  </a:cubicBezTo>
                  <a:cubicBezTo>
                    <a:pt x="109767" y="106490"/>
                    <a:pt x="106046" y="109668"/>
                    <a:pt x="102325" y="111258"/>
                  </a:cubicBezTo>
                  <a:cubicBezTo>
                    <a:pt x="97674" y="113642"/>
                    <a:pt x="92093" y="116026"/>
                    <a:pt x="86511" y="117615"/>
                  </a:cubicBezTo>
                  <a:cubicBezTo>
                    <a:pt x="80930" y="119205"/>
                    <a:pt x="74418" y="120000"/>
                    <a:pt x="67906" y="120000"/>
                  </a:cubicBezTo>
                  <a:cubicBezTo>
                    <a:pt x="57674" y="120000"/>
                    <a:pt x="48372" y="118410"/>
                    <a:pt x="40000" y="115231"/>
                  </a:cubicBezTo>
                  <a:cubicBezTo>
                    <a:pt x="32558" y="112847"/>
                    <a:pt x="25116" y="108079"/>
                    <a:pt x="19534" y="103311"/>
                  </a:cubicBezTo>
                  <a:cubicBezTo>
                    <a:pt x="13023" y="97748"/>
                    <a:pt x="8372" y="91390"/>
                    <a:pt x="5581" y="84238"/>
                  </a:cubicBezTo>
                  <a:cubicBezTo>
                    <a:pt x="1860" y="77086"/>
                    <a:pt x="0" y="69139"/>
                    <a:pt x="0" y="60397"/>
                  </a:cubicBezTo>
                  <a:cubicBezTo>
                    <a:pt x="0" y="51655"/>
                    <a:pt x="1860" y="43708"/>
                    <a:pt x="5581" y="36556"/>
                  </a:cubicBezTo>
                  <a:cubicBezTo>
                    <a:pt x="8372" y="29403"/>
                    <a:pt x="13023" y="23046"/>
                    <a:pt x="19534" y="17483"/>
                  </a:cubicBezTo>
                  <a:cubicBezTo>
                    <a:pt x="25116" y="11920"/>
                    <a:pt x="32558" y="7152"/>
                    <a:pt x="40000" y="3973"/>
                  </a:cubicBezTo>
                  <a:cubicBezTo>
                    <a:pt x="48372" y="1589"/>
                    <a:pt x="57674" y="0"/>
                    <a:pt x="67906" y="0"/>
                  </a:cubicBezTo>
                  <a:cubicBezTo>
                    <a:pt x="75348" y="0"/>
                    <a:pt x="81860" y="0"/>
                    <a:pt x="87441" y="1589"/>
                  </a:cubicBezTo>
                  <a:cubicBezTo>
                    <a:pt x="93023" y="3178"/>
                    <a:pt x="97674" y="5562"/>
                    <a:pt x="102325" y="7152"/>
                  </a:cubicBezTo>
                  <a:cubicBezTo>
                    <a:pt x="106046" y="9536"/>
                    <a:pt x="109767" y="11920"/>
                    <a:pt x="112558" y="15099"/>
                  </a:cubicBezTo>
                  <a:cubicBezTo>
                    <a:pt x="115348" y="17483"/>
                    <a:pt x="118139" y="19867"/>
                    <a:pt x="120000" y="22251"/>
                  </a:cubicBezTo>
                  <a:cubicBezTo>
                    <a:pt x="106046" y="32582"/>
                    <a:pt x="106046" y="32582"/>
                    <a:pt x="106046" y="32582"/>
                  </a:cubicBezTo>
                  <a:cubicBezTo>
                    <a:pt x="105116" y="30198"/>
                    <a:pt x="103255" y="28609"/>
                    <a:pt x="100465" y="26225"/>
                  </a:cubicBezTo>
                  <a:cubicBezTo>
                    <a:pt x="98604" y="23841"/>
                    <a:pt x="95813" y="22251"/>
                    <a:pt x="93023" y="20662"/>
                  </a:cubicBezTo>
                  <a:cubicBezTo>
                    <a:pt x="89302" y="19072"/>
                    <a:pt x="86511" y="17483"/>
                    <a:pt x="81860" y="15894"/>
                  </a:cubicBezTo>
                  <a:cubicBezTo>
                    <a:pt x="78139" y="15099"/>
                    <a:pt x="73488" y="14304"/>
                    <a:pt x="67906" y="14304"/>
                  </a:cubicBezTo>
                  <a:cubicBezTo>
                    <a:pt x="60465" y="14304"/>
                    <a:pt x="53953" y="15894"/>
                    <a:pt x="48372" y="18278"/>
                  </a:cubicBezTo>
                  <a:cubicBezTo>
                    <a:pt x="42790" y="20662"/>
                    <a:pt x="37209" y="23841"/>
                    <a:pt x="33488" y="27814"/>
                  </a:cubicBezTo>
                  <a:cubicBezTo>
                    <a:pt x="28837" y="31788"/>
                    <a:pt x="26046" y="36556"/>
                    <a:pt x="24186" y="42119"/>
                  </a:cubicBezTo>
                  <a:cubicBezTo>
                    <a:pt x="21395" y="47682"/>
                    <a:pt x="20465" y="54039"/>
                    <a:pt x="20465" y="59602"/>
                  </a:cubicBezTo>
                  <a:cubicBezTo>
                    <a:pt x="20465" y="65960"/>
                    <a:pt x="22325" y="71523"/>
                    <a:pt x="24186" y="77086"/>
                  </a:cubicBezTo>
                  <a:cubicBezTo>
                    <a:pt x="26046" y="82649"/>
                    <a:pt x="29767" y="87417"/>
                    <a:pt x="33488" y="91390"/>
                  </a:cubicBezTo>
                  <a:cubicBezTo>
                    <a:pt x="37209" y="95364"/>
                    <a:pt x="42790" y="98543"/>
                    <a:pt x="48372" y="100927"/>
                  </a:cubicBezTo>
                  <a:cubicBezTo>
                    <a:pt x="53953" y="103311"/>
                    <a:pt x="60465" y="104105"/>
                    <a:pt x="67906" y="104105"/>
                  </a:cubicBezTo>
                  <a:cubicBezTo>
                    <a:pt x="73488" y="104105"/>
                    <a:pt x="79069" y="104105"/>
                    <a:pt x="82790" y="102516"/>
                  </a:cubicBezTo>
                  <a:cubicBezTo>
                    <a:pt x="87441" y="100927"/>
                    <a:pt x="91162" y="99337"/>
                    <a:pt x="93953" y="97748"/>
                  </a:cubicBezTo>
                  <a:cubicBezTo>
                    <a:pt x="97674" y="96158"/>
                    <a:pt x="99534" y="93774"/>
                    <a:pt x="101395" y="92185"/>
                  </a:cubicBezTo>
                  <a:cubicBezTo>
                    <a:pt x="103255" y="90596"/>
                    <a:pt x="105116" y="89006"/>
                    <a:pt x="106976" y="87417"/>
                  </a:cubicBezTo>
                  <a:lnTo>
                    <a:pt x="120000" y="96953"/>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45" name="Google Shape;8045;p16"/>
            <p:cNvSpPr/>
            <p:nvPr/>
          </p:nvSpPr>
          <p:spPr>
            <a:xfrm>
              <a:off x="10593310" y="1523459"/>
              <a:ext cx="1004888" cy="407988"/>
            </a:xfrm>
            <a:custGeom>
              <a:rect b="b" l="l" r="r" t="t"/>
              <a:pathLst>
                <a:path extrusionOk="0" h="120000" w="120000">
                  <a:moveTo>
                    <a:pt x="94384" y="69952"/>
                  </a:moveTo>
                  <a:cubicBezTo>
                    <a:pt x="94384" y="55165"/>
                    <a:pt x="94384" y="55165"/>
                    <a:pt x="94384" y="55165"/>
                  </a:cubicBezTo>
                  <a:cubicBezTo>
                    <a:pt x="94384" y="47772"/>
                    <a:pt x="92076" y="42085"/>
                    <a:pt x="89307" y="42085"/>
                  </a:cubicBezTo>
                  <a:cubicBezTo>
                    <a:pt x="86307" y="42085"/>
                    <a:pt x="84000" y="47772"/>
                    <a:pt x="84000" y="55165"/>
                  </a:cubicBezTo>
                  <a:cubicBezTo>
                    <a:pt x="84000" y="73933"/>
                    <a:pt x="84000" y="73933"/>
                    <a:pt x="84000" y="73933"/>
                  </a:cubicBezTo>
                  <a:cubicBezTo>
                    <a:pt x="81000" y="75639"/>
                    <a:pt x="77538" y="77345"/>
                    <a:pt x="74076" y="79052"/>
                  </a:cubicBezTo>
                  <a:cubicBezTo>
                    <a:pt x="74076" y="12511"/>
                    <a:pt x="74076" y="12511"/>
                    <a:pt x="74076" y="12511"/>
                  </a:cubicBezTo>
                  <a:cubicBezTo>
                    <a:pt x="74076" y="5687"/>
                    <a:pt x="71769" y="0"/>
                    <a:pt x="68769" y="0"/>
                  </a:cubicBezTo>
                  <a:cubicBezTo>
                    <a:pt x="66000" y="0"/>
                    <a:pt x="63692" y="5687"/>
                    <a:pt x="63692" y="12511"/>
                  </a:cubicBezTo>
                  <a:cubicBezTo>
                    <a:pt x="63692" y="85308"/>
                    <a:pt x="63692" y="85308"/>
                    <a:pt x="63692" y="85308"/>
                  </a:cubicBezTo>
                  <a:cubicBezTo>
                    <a:pt x="63461" y="85308"/>
                    <a:pt x="63230" y="85308"/>
                    <a:pt x="62769" y="85876"/>
                  </a:cubicBezTo>
                  <a:cubicBezTo>
                    <a:pt x="59538" y="87582"/>
                    <a:pt x="56538" y="89289"/>
                    <a:pt x="53538" y="90995"/>
                  </a:cubicBezTo>
                  <a:cubicBezTo>
                    <a:pt x="53538" y="34691"/>
                    <a:pt x="53538" y="34691"/>
                    <a:pt x="53538" y="34691"/>
                  </a:cubicBezTo>
                  <a:cubicBezTo>
                    <a:pt x="53538" y="27867"/>
                    <a:pt x="51230" y="22180"/>
                    <a:pt x="48461" y="22180"/>
                  </a:cubicBezTo>
                  <a:cubicBezTo>
                    <a:pt x="45692" y="22180"/>
                    <a:pt x="43384" y="27867"/>
                    <a:pt x="43384" y="34691"/>
                  </a:cubicBezTo>
                  <a:cubicBezTo>
                    <a:pt x="43384" y="96682"/>
                    <a:pt x="43384" y="96682"/>
                    <a:pt x="43384" y="96682"/>
                  </a:cubicBezTo>
                  <a:cubicBezTo>
                    <a:pt x="39692" y="98388"/>
                    <a:pt x="36461" y="100094"/>
                    <a:pt x="33230" y="101232"/>
                  </a:cubicBezTo>
                  <a:cubicBezTo>
                    <a:pt x="33230" y="72227"/>
                    <a:pt x="33230" y="72227"/>
                    <a:pt x="33230" y="72227"/>
                  </a:cubicBezTo>
                  <a:cubicBezTo>
                    <a:pt x="33230" y="65402"/>
                    <a:pt x="30923" y="59715"/>
                    <a:pt x="28153" y="59715"/>
                  </a:cubicBezTo>
                  <a:cubicBezTo>
                    <a:pt x="25384" y="59715"/>
                    <a:pt x="23076" y="65402"/>
                    <a:pt x="23076" y="72227"/>
                  </a:cubicBezTo>
                  <a:cubicBezTo>
                    <a:pt x="23076" y="104644"/>
                    <a:pt x="23076" y="104644"/>
                    <a:pt x="23076" y="104644"/>
                  </a:cubicBezTo>
                  <a:cubicBezTo>
                    <a:pt x="11538" y="108056"/>
                    <a:pt x="4846" y="106919"/>
                    <a:pt x="4153" y="101800"/>
                  </a:cubicBezTo>
                  <a:cubicBezTo>
                    <a:pt x="2538" y="93270"/>
                    <a:pt x="13153" y="81327"/>
                    <a:pt x="16153" y="77345"/>
                  </a:cubicBezTo>
                  <a:cubicBezTo>
                    <a:pt x="16153" y="77345"/>
                    <a:pt x="16153" y="76777"/>
                    <a:pt x="16153" y="76777"/>
                  </a:cubicBezTo>
                  <a:cubicBezTo>
                    <a:pt x="16153" y="76777"/>
                    <a:pt x="15923" y="76777"/>
                    <a:pt x="15923" y="76777"/>
                  </a:cubicBezTo>
                  <a:cubicBezTo>
                    <a:pt x="12923" y="79620"/>
                    <a:pt x="0" y="92701"/>
                    <a:pt x="1615" y="104075"/>
                  </a:cubicBezTo>
                  <a:cubicBezTo>
                    <a:pt x="3230" y="116587"/>
                    <a:pt x="23076" y="120000"/>
                    <a:pt x="64384" y="94976"/>
                  </a:cubicBezTo>
                  <a:cubicBezTo>
                    <a:pt x="99000" y="73933"/>
                    <a:pt x="114923" y="69952"/>
                    <a:pt x="116538" y="77914"/>
                  </a:cubicBezTo>
                  <a:cubicBezTo>
                    <a:pt x="117692" y="84739"/>
                    <a:pt x="109153" y="97819"/>
                    <a:pt x="100846" y="106919"/>
                  </a:cubicBezTo>
                  <a:cubicBezTo>
                    <a:pt x="100615" y="107488"/>
                    <a:pt x="100615" y="108056"/>
                    <a:pt x="100615" y="108625"/>
                  </a:cubicBezTo>
                  <a:cubicBezTo>
                    <a:pt x="100846" y="109194"/>
                    <a:pt x="101076" y="109763"/>
                    <a:pt x="101307" y="109194"/>
                  </a:cubicBezTo>
                  <a:cubicBezTo>
                    <a:pt x="104307" y="106350"/>
                    <a:pt x="120000" y="89857"/>
                    <a:pt x="119307" y="76208"/>
                  </a:cubicBezTo>
                  <a:cubicBezTo>
                    <a:pt x="118615" y="67109"/>
                    <a:pt x="110307" y="64265"/>
                    <a:pt x="94384" y="6995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46" name="Google Shape;8046;p16"/>
            <p:cNvSpPr/>
            <p:nvPr/>
          </p:nvSpPr>
          <p:spPr>
            <a:xfrm>
              <a:off x="10786985" y="1955259"/>
              <a:ext cx="84138" cy="84138"/>
            </a:xfrm>
            <a:custGeom>
              <a:rect b="b" l="l" r="r" t="t"/>
              <a:pathLst>
                <a:path extrusionOk="0" h="120000" w="120000">
                  <a:moveTo>
                    <a:pt x="0" y="13636"/>
                  </a:moveTo>
                  <a:cubicBezTo>
                    <a:pt x="0" y="60000"/>
                    <a:pt x="0" y="60000"/>
                    <a:pt x="0" y="60000"/>
                  </a:cubicBezTo>
                  <a:cubicBezTo>
                    <a:pt x="0" y="92727"/>
                    <a:pt x="27272" y="120000"/>
                    <a:pt x="60000" y="120000"/>
                  </a:cubicBezTo>
                  <a:cubicBezTo>
                    <a:pt x="92727" y="120000"/>
                    <a:pt x="120000" y="92727"/>
                    <a:pt x="120000" y="60000"/>
                  </a:cubicBezTo>
                  <a:cubicBezTo>
                    <a:pt x="120000" y="0"/>
                    <a:pt x="120000" y="0"/>
                    <a:pt x="120000" y="0"/>
                  </a:cubicBezTo>
                  <a:cubicBezTo>
                    <a:pt x="76363" y="8181"/>
                    <a:pt x="35454" y="10909"/>
                    <a:pt x="0" y="13636"/>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47" name="Google Shape;8047;p16"/>
            <p:cNvSpPr/>
            <p:nvPr/>
          </p:nvSpPr>
          <p:spPr>
            <a:xfrm>
              <a:off x="10956847" y="1923509"/>
              <a:ext cx="84138" cy="177800"/>
            </a:xfrm>
            <a:custGeom>
              <a:rect b="b" l="l" r="r" t="t"/>
              <a:pathLst>
                <a:path extrusionOk="0" h="120000" w="120000">
                  <a:moveTo>
                    <a:pt x="0" y="11739"/>
                  </a:moveTo>
                  <a:cubicBezTo>
                    <a:pt x="0" y="91304"/>
                    <a:pt x="0" y="91304"/>
                    <a:pt x="0" y="91304"/>
                  </a:cubicBezTo>
                  <a:cubicBezTo>
                    <a:pt x="0" y="106956"/>
                    <a:pt x="27272" y="120000"/>
                    <a:pt x="60000" y="120000"/>
                  </a:cubicBezTo>
                  <a:cubicBezTo>
                    <a:pt x="92727" y="120000"/>
                    <a:pt x="120000" y="106956"/>
                    <a:pt x="120000" y="91304"/>
                  </a:cubicBezTo>
                  <a:cubicBezTo>
                    <a:pt x="120000" y="0"/>
                    <a:pt x="120000" y="0"/>
                    <a:pt x="120000" y="0"/>
                  </a:cubicBezTo>
                  <a:cubicBezTo>
                    <a:pt x="79090" y="5217"/>
                    <a:pt x="38181" y="9130"/>
                    <a:pt x="0" y="1173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48" name="Google Shape;8048;p16"/>
            <p:cNvSpPr/>
            <p:nvPr/>
          </p:nvSpPr>
          <p:spPr>
            <a:xfrm>
              <a:off x="11126710" y="1885409"/>
              <a:ext cx="87313" cy="144463"/>
            </a:xfrm>
            <a:custGeom>
              <a:rect b="b" l="l" r="r" t="t"/>
              <a:pathLst>
                <a:path extrusionOk="0" h="120000" w="120000">
                  <a:moveTo>
                    <a:pt x="8000" y="16000"/>
                  </a:moveTo>
                  <a:cubicBezTo>
                    <a:pt x="5333" y="16000"/>
                    <a:pt x="2666" y="16000"/>
                    <a:pt x="0" y="16000"/>
                  </a:cubicBezTo>
                  <a:cubicBezTo>
                    <a:pt x="0" y="84800"/>
                    <a:pt x="0" y="84800"/>
                    <a:pt x="0" y="84800"/>
                  </a:cubicBezTo>
                  <a:cubicBezTo>
                    <a:pt x="0" y="104000"/>
                    <a:pt x="26666" y="120000"/>
                    <a:pt x="58666" y="120000"/>
                  </a:cubicBezTo>
                  <a:cubicBezTo>
                    <a:pt x="93333" y="120000"/>
                    <a:pt x="120000" y="104000"/>
                    <a:pt x="120000" y="84800"/>
                  </a:cubicBezTo>
                  <a:cubicBezTo>
                    <a:pt x="120000" y="0"/>
                    <a:pt x="120000" y="0"/>
                    <a:pt x="120000" y="0"/>
                  </a:cubicBezTo>
                  <a:cubicBezTo>
                    <a:pt x="85333" y="4800"/>
                    <a:pt x="48000" y="9600"/>
                    <a:pt x="8000" y="1600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49" name="Google Shape;8049;p16"/>
            <p:cNvSpPr/>
            <p:nvPr/>
          </p:nvSpPr>
          <p:spPr>
            <a:xfrm>
              <a:off x="11296572" y="1848897"/>
              <a:ext cx="87313" cy="109538"/>
            </a:xfrm>
            <a:custGeom>
              <a:rect b="b" l="l" r="r" t="t"/>
              <a:pathLst>
                <a:path extrusionOk="0" h="120000" w="120000">
                  <a:moveTo>
                    <a:pt x="0" y="18947"/>
                  </a:moveTo>
                  <a:cubicBezTo>
                    <a:pt x="0" y="73684"/>
                    <a:pt x="0" y="73684"/>
                    <a:pt x="0" y="73684"/>
                  </a:cubicBezTo>
                  <a:cubicBezTo>
                    <a:pt x="0" y="98947"/>
                    <a:pt x="26666" y="119999"/>
                    <a:pt x="61333" y="119999"/>
                  </a:cubicBezTo>
                  <a:cubicBezTo>
                    <a:pt x="93333" y="119999"/>
                    <a:pt x="120000" y="98947"/>
                    <a:pt x="120000" y="73684"/>
                  </a:cubicBezTo>
                  <a:cubicBezTo>
                    <a:pt x="120000" y="0"/>
                    <a:pt x="120000" y="0"/>
                    <a:pt x="120000" y="0"/>
                  </a:cubicBezTo>
                  <a:cubicBezTo>
                    <a:pt x="85333" y="6315"/>
                    <a:pt x="45333" y="12631"/>
                    <a:pt x="0" y="1894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Deloverskrift">
  <p:cSld name="6_Deloverskrift">
    <p:spTree>
      <p:nvGrpSpPr>
        <p:cNvPr id="8050" name="Shape 8050"/>
        <p:cNvGrpSpPr/>
        <p:nvPr/>
      </p:nvGrpSpPr>
      <p:grpSpPr>
        <a:xfrm>
          <a:off x="0" y="0"/>
          <a:ext cx="0" cy="0"/>
          <a:chOff x="0" y="0"/>
          <a:chExt cx="0" cy="0"/>
        </a:xfrm>
      </p:grpSpPr>
      <p:sp>
        <p:nvSpPr>
          <p:cNvPr id="8051" name="Google Shape;8051;p17"/>
          <p:cNvSpPr/>
          <p:nvPr/>
        </p:nvSpPr>
        <p:spPr>
          <a:xfrm rot="10800000">
            <a:off x="-4740" y="1849362"/>
            <a:ext cx="12196740" cy="5016355"/>
          </a:xfrm>
          <a:prstGeom prst="rect">
            <a:avLst/>
          </a:prstGeom>
          <a:gradFill>
            <a:gsLst>
              <a:gs pos="0">
                <a:srgbClr val="4592B2">
                  <a:alpha val="18823"/>
                </a:srgbClr>
              </a:gs>
              <a:gs pos="78000">
                <a:schemeClr val="accent1"/>
              </a:gs>
              <a:gs pos="100000">
                <a:schemeClr val="accen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52" name="Google Shape;8052;p17"/>
          <p:cNvSpPr txBox="1"/>
          <p:nvPr>
            <p:ph type="title"/>
          </p:nvPr>
        </p:nvSpPr>
        <p:spPr>
          <a:xfrm>
            <a:off x="495300" y="484570"/>
            <a:ext cx="10852150" cy="1176605"/>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accent1"/>
              </a:buClr>
              <a:buSzPts val="3200"/>
              <a:buFont typeface="Calibri"/>
              <a:buNone/>
              <a:defRPr b="0" i="0" sz="3200" u="none" cap="none" strike="noStrike">
                <a:solidFill>
                  <a:schemeClr val="accen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053" name="Google Shape;8053;p17"/>
          <p:cNvSpPr txBox="1"/>
          <p:nvPr>
            <p:ph idx="1" type="body"/>
          </p:nvPr>
        </p:nvSpPr>
        <p:spPr>
          <a:xfrm>
            <a:off x="495300" y="2016192"/>
            <a:ext cx="11201400" cy="546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000"/>
              <a:buFont typeface="Arial"/>
              <a:buNone/>
              <a:defRPr b="1" i="0" sz="20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accent2"/>
              </a:buClr>
              <a:buSzPts val="2000"/>
              <a:buFont typeface="Calibri"/>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accent2"/>
              </a:buClr>
              <a:buSzPts val="1800"/>
              <a:buFont typeface="Noto Sans Symbols"/>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accent2"/>
              </a:buClr>
              <a:buSzPts val="1600"/>
              <a:buFont typeface="Courier New"/>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accent2"/>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grpSp>
        <p:nvGrpSpPr>
          <p:cNvPr id="8054" name="Google Shape;8054;p17"/>
          <p:cNvGrpSpPr/>
          <p:nvPr/>
        </p:nvGrpSpPr>
        <p:grpSpPr>
          <a:xfrm>
            <a:off x="-2221508" y="4258852"/>
            <a:ext cx="10380062" cy="3551532"/>
            <a:chOff x="-2221508" y="4258852"/>
            <a:chExt cx="10380062" cy="3551532"/>
          </a:xfrm>
        </p:grpSpPr>
        <p:grpSp>
          <p:nvGrpSpPr>
            <p:cNvPr id="8055" name="Google Shape;8055;p17"/>
            <p:cNvGrpSpPr/>
            <p:nvPr/>
          </p:nvGrpSpPr>
          <p:grpSpPr>
            <a:xfrm>
              <a:off x="-2221508" y="4278398"/>
              <a:ext cx="8523115" cy="3102749"/>
              <a:chOff x="3198" y="1063"/>
              <a:chExt cx="3736" cy="1330"/>
            </a:xfrm>
          </p:grpSpPr>
          <p:grpSp>
            <p:nvGrpSpPr>
              <p:cNvPr id="8056" name="Google Shape;8056;p17"/>
              <p:cNvGrpSpPr/>
              <p:nvPr/>
            </p:nvGrpSpPr>
            <p:grpSpPr>
              <a:xfrm>
                <a:off x="3198" y="1063"/>
                <a:ext cx="3736" cy="1330"/>
                <a:chOff x="3198" y="1063"/>
                <a:chExt cx="3736" cy="1330"/>
              </a:xfrm>
            </p:grpSpPr>
            <p:sp>
              <p:nvSpPr>
                <p:cNvPr id="8057" name="Google Shape;8057;p17"/>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58" name="Google Shape;8058;p17"/>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59" name="Google Shape;8059;p17"/>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0" name="Google Shape;8060;p17"/>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1" name="Google Shape;8061;p17"/>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2" name="Google Shape;8062;p17"/>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3" name="Google Shape;8063;p17"/>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4" name="Google Shape;8064;p17"/>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5" name="Google Shape;8065;p17"/>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6" name="Google Shape;8066;p17"/>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7" name="Google Shape;8067;p17"/>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8" name="Google Shape;8068;p17"/>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9" name="Google Shape;8069;p17"/>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70" name="Google Shape;8070;p17"/>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71" name="Google Shape;8071;p17"/>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72" name="Google Shape;8072;p17"/>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73" name="Google Shape;8073;p17"/>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74" name="Google Shape;8074;p17"/>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75" name="Google Shape;8075;p17"/>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76" name="Google Shape;8076;p17"/>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77" name="Google Shape;8077;p17"/>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78" name="Google Shape;8078;p17"/>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79" name="Google Shape;8079;p17"/>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80" name="Google Shape;8080;p17"/>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81" name="Google Shape;8081;p17"/>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82" name="Google Shape;8082;p17"/>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83" name="Google Shape;8083;p17"/>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84" name="Google Shape;8084;p17"/>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85" name="Google Shape;8085;p17"/>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86" name="Google Shape;8086;p17"/>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87" name="Google Shape;8087;p17"/>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88" name="Google Shape;8088;p17"/>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89" name="Google Shape;8089;p17"/>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90" name="Google Shape;8090;p17"/>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91" name="Google Shape;8091;p17"/>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92" name="Google Shape;8092;p17"/>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93" name="Google Shape;8093;p17"/>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94" name="Google Shape;8094;p17"/>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95" name="Google Shape;8095;p17"/>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96" name="Google Shape;8096;p17"/>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97" name="Google Shape;8097;p17"/>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98" name="Google Shape;8098;p17"/>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99" name="Google Shape;8099;p17"/>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00" name="Google Shape;8100;p17"/>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01" name="Google Shape;8101;p17"/>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02" name="Google Shape;8102;p17"/>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03" name="Google Shape;8103;p17"/>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04" name="Google Shape;8104;p17"/>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05" name="Google Shape;8105;p17"/>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06" name="Google Shape;8106;p17"/>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07" name="Google Shape;8107;p17"/>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08" name="Google Shape;8108;p17"/>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09" name="Google Shape;8109;p17"/>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10" name="Google Shape;8110;p17"/>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11" name="Google Shape;8111;p17"/>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12" name="Google Shape;8112;p17"/>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13" name="Google Shape;8113;p1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14" name="Google Shape;8114;p17"/>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15" name="Google Shape;8115;p17"/>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16" name="Google Shape;8116;p17"/>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17" name="Google Shape;8117;p1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18" name="Google Shape;8118;p17"/>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19" name="Google Shape;8119;p17"/>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0" name="Google Shape;8120;p17"/>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1" name="Google Shape;8121;p17"/>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2" name="Google Shape;8122;p1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3" name="Google Shape;8123;p17"/>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4" name="Google Shape;8124;p17"/>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5" name="Google Shape;8125;p1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6" name="Google Shape;8126;p17"/>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7" name="Google Shape;8127;p17"/>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8" name="Google Shape;8128;p17"/>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9" name="Google Shape;8129;p1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30" name="Google Shape;8130;p17"/>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31" name="Google Shape;8131;p17"/>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32" name="Google Shape;8132;p1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33" name="Google Shape;8133;p17"/>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34" name="Google Shape;8134;p17"/>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35" name="Google Shape;8135;p1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36" name="Google Shape;8136;p17"/>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37" name="Google Shape;8137;p17"/>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38" name="Google Shape;8138;p17"/>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39" name="Google Shape;8139;p1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0" name="Google Shape;8140;p17"/>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1" name="Google Shape;8141;p17"/>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2" name="Google Shape;8142;p1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3" name="Google Shape;8143;p17"/>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4" name="Google Shape;8144;p17"/>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5" name="Google Shape;8145;p17"/>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6" name="Google Shape;8146;p1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7" name="Google Shape;8147;p17"/>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8" name="Google Shape;8148;p1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9" name="Google Shape;8149;p17"/>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50" name="Google Shape;8150;p17"/>
                <p:cNvSpPr/>
                <p:nvPr/>
              </p:nvSpPr>
              <p:spPr>
                <a:xfrm>
                  <a:off x="3198" y="144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51" name="Google Shape;8151;p1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52" name="Google Shape;8152;p17"/>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53" name="Google Shape;8153;p17"/>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54" name="Google Shape;8154;p1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55" name="Google Shape;8155;p17"/>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56" name="Google Shape;8156;p17"/>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57" name="Google Shape;8157;p1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58" name="Google Shape;8158;p17"/>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59" name="Google Shape;8159;p17"/>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60" name="Google Shape;8160;p1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61" name="Google Shape;8161;p17"/>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62" name="Google Shape;8162;p17"/>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63" name="Google Shape;8163;p17"/>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64" name="Google Shape;8164;p1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65" name="Google Shape;8165;p17"/>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66" name="Google Shape;8166;p17"/>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67" name="Google Shape;8167;p17"/>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68" name="Google Shape;8168;p17"/>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69" name="Google Shape;8169;p17"/>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70" name="Google Shape;8170;p17"/>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71" name="Google Shape;8171;p17"/>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72" name="Google Shape;8172;p1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73" name="Google Shape;8173;p17"/>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74" name="Google Shape;8174;p17"/>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75" name="Google Shape;8175;p17"/>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76" name="Google Shape;8176;p17"/>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77" name="Google Shape;8177;p17"/>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78" name="Google Shape;8178;p1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79" name="Google Shape;8179;p17"/>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80" name="Google Shape;8180;p17"/>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81" name="Google Shape;8181;p17"/>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82" name="Google Shape;8182;p17"/>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83" name="Google Shape;8183;p17"/>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84" name="Google Shape;8184;p17"/>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85" name="Google Shape;8185;p17"/>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86" name="Google Shape;8186;p17"/>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87" name="Google Shape;8187;p17"/>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88" name="Google Shape;8188;p1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89" name="Google Shape;8189;p17"/>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90" name="Google Shape;8190;p17"/>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91" name="Google Shape;8191;p1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92" name="Google Shape;8192;p17"/>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93" name="Google Shape;8193;p17"/>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94" name="Google Shape;8194;p1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95" name="Google Shape;8195;p1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96" name="Google Shape;8196;p17"/>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97" name="Google Shape;8197;p1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98" name="Google Shape;8198;p17"/>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99" name="Google Shape;8199;p1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00" name="Google Shape;8200;p17"/>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01" name="Google Shape;8201;p1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02" name="Google Shape;8202;p17"/>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03" name="Google Shape;8203;p17"/>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04" name="Google Shape;8204;p1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05" name="Google Shape;8205;p17"/>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06" name="Google Shape;8206;p17"/>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07" name="Google Shape;8207;p17"/>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08" name="Google Shape;8208;p1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09" name="Google Shape;8209;p17"/>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10" name="Google Shape;8210;p17"/>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11" name="Google Shape;8211;p1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12" name="Google Shape;8212;p1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13" name="Google Shape;8213;p17"/>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14" name="Google Shape;8214;p17"/>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15" name="Google Shape;8215;p1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16" name="Google Shape;8216;p17"/>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17" name="Google Shape;8217;p17"/>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18" name="Google Shape;8218;p1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19" name="Google Shape;8219;p1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20" name="Google Shape;8220;p17"/>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21" name="Google Shape;8221;p17"/>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22" name="Google Shape;8222;p17"/>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23" name="Google Shape;8223;p1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24" name="Google Shape;8224;p17"/>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25" name="Google Shape;8225;p17"/>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26" name="Google Shape;8226;p17"/>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27" name="Google Shape;8227;p17"/>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28" name="Google Shape;8228;p17"/>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29" name="Google Shape;8229;p1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30" name="Google Shape;8230;p17"/>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31" name="Google Shape;8231;p17"/>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32" name="Google Shape;8232;p17"/>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33" name="Google Shape;8233;p17"/>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34" name="Google Shape;8234;p17"/>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35" name="Google Shape;8235;p17"/>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36" name="Google Shape;8236;p17"/>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37" name="Google Shape;8237;p17"/>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38" name="Google Shape;8238;p17"/>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39" name="Google Shape;8239;p17"/>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40" name="Google Shape;8240;p17"/>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41" name="Google Shape;8241;p17"/>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42" name="Google Shape;8242;p17"/>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43" name="Google Shape;8243;p17"/>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44" name="Google Shape;8244;p17"/>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45" name="Google Shape;8245;p1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46" name="Google Shape;8246;p17"/>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47" name="Google Shape;8247;p17"/>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48" name="Google Shape;8248;p17"/>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49" name="Google Shape;8249;p1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50" name="Google Shape;8250;p17"/>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51" name="Google Shape;8251;p17"/>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52" name="Google Shape;8252;p17"/>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53" name="Google Shape;8253;p17"/>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54" name="Google Shape;8254;p17"/>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55" name="Google Shape;8255;p17"/>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56" name="Google Shape;8256;p1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257" name="Google Shape;8257;p17"/>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58" name="Google Shape;8258;p17"/>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59" name="Google Shape;8259;p17"/>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60" name="Google Shape;8260;p1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61" name="Google Shape;8261;p17"/>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62" name="Google Shape;8262;p1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63" name="Google Shape;8263;p17"/>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64" name="Google Shape;8264;p17"/>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65" name="Google Shape;8265;p1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66" name="Google Shape;8266;p17"/>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67" name="Google Shape;8267;p17"/>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68" name="Google Shape;8268;p1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69" name="Google Shape;8269;p17"/>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70" name="Google Shape;8270;p17"/>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71" name="Google Shape;8271;p1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72" name="Google Shape;8272;p17"/>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73" name="Google Shape;8273;p17"/>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74" name="Google Shape;8274;p1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75" name="Google Shape;8275;p17"/>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76" name="Google Shape;8276;p17"/>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77" name="Google Shape;8277;p17"/>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78" name="Google Shape;8278;p1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79" name="Google Shape;8279;p17"/>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80" name="Google Shape;8280;p17"/>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81" name="Google Shape;8281;p17"/>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82" name="Google Shape;8282;p17"/>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83" name="Google Shape;8283;p17"/>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84" name="Google Shape;8284;p17"/>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85" name="Google Shape;8285;p17"/>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86" name="Google Shape;8286;p17"/>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87" name="Google Shape;8287;p17"/>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88" name="Google Shape;8288;p1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89" name="Google Shape;8289;p17"/>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0" name="Google Shape;8290;p17"/>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1" name="Google Shape;8291;p17"/>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2" name="Google Shape;8292;p1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3" name="Google Shape;8293;p17"/>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4" name="Google Shape;8294;p17"/>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5" name="Google Shape;8295;p1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6" name="Google Shape;8296;p17"/>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7" name="Google Shape;8297;p17"/>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8" name="Google Shape;8298;p17"/>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9" name="Google Shape;8299;p1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00" name="Google Shape;8300;p17"/>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301" name="Google Shape;8301;p17"/>
            <p:cNvGrpSpPr/>
            <p:nvPr/>
          </p:nvGrpSpPr>
          <p:grpSpPr>
            <a:xfrm rot="10800000">
              <a:off x="-398214" y="4675699"/>
              <a:ext cx="8523115" cy="3102749"/>
              <a:chOff x="3198" y="1063"/>
              <a:chExt cx="3736" cy="1330"/>
            </a:xfrm>
          </p:grpSpPr>
          <p:grpSp>
            <p:nvGrpSpPr>
              <p:cNvPr id="8302" name="Google Shape;8302;p17"/>
              <p:cNvGrpSpPr/>
              <p:nvPr/>
            </p:nvGrpSpPr>
            <p:grpSpPr>
              <a:xfrm>
                <a:off x="3198" y="1063"/>
                <a:ext cx="3736" cy="1330"/>
                <a:chOff x="3198" y="1063"/>
                <a:chExt cx="3736" cy="1330"/>
              </a:xfrm>
            </p:grpSpPr>
            <p:sp>
              <p:nvSpPr>
                <p:cNvPr id="8303" name="Google Shape;8303;p17"/>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04" name="Google Shape;8304;p17"/>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05" name="Google Shape;8305;p17"/>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06" name="Google Shape;8306;p17"/>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07" name="Google Shape;8307;p17"/>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08" name="Google Shape;8308;p17"/>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09" name="Google Shape;8309;p17"/>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10" name="Google Shape;8310;p17"/>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11" name="Google Shape;8311;p17"/>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12" name="Google Shape;8312;p17"/>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13" name="Google Shape;8313;p17"/>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14" name="Google Shape;8314;p17"/>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15" name="Google Shape;8315;p17"/>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16" name="Google Shape;8316;p17"/>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17" name="Google Shape;8317;p17"/>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18" name="Google Shape;8318;p17"/>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19" name="Google Shape;8319;p17"/>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20" name="Google Shape;8320;p17"/>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21" name="Google Shape;8321;p17"/>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22" name="Google Shape;8322;p17"/>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23" name="Google Shape;8323;p17"/>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24" name="Google Shape;8324;p17"/>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25" name="Google Shape;8325;p17"/>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26" name="Google Shape;8326;p17"/>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27" name="Google Shape;8327;p17"/>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28" name="Google Shape;8328;p17"/>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29" name="Google Shape;8329;p17"/>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30" name="Google Shape;8330;p17"/>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31" name="Google Shape;8331;p17"/>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32" name="Google Shape;8332;p17"/>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33" name="Google Shape;8333;p17"/>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34" name="Google Shape;8334;p17"/>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35" name="Google Shape;8335;p17"/>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36" name="Google Shape;8336;p17"/>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37" name="Google Shape;8337;p17"/>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38" name="Google Shape;8338;p17"/>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39" name="Google Shape;8339;p17"/>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40" name="Google Shape;8340;p17"/>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41" name="Google Shape;8341;p17"/>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42" name="Google Shape;8342;p17"/>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43" name="Google Shape;8343;p17"/>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44" name="Google Shape;8344;p17"/>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45" name="Google Shape;8345;p17"/>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46" name="Google Shape;8346;p17"/>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47" name="Google Shape;8347;p17"/>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48" name="Google Shape;8348;p17"/>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49" name="Google Shape;8349;p17"/>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50" name="Google Shape;8350;p17"/>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51" name="Google Shape;8351;p17"/>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52" name="Google Shape;8352;p17"/>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53" name="Google Shape;8353;p17"/>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54" name="Google Shape;8354;p17"/>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55" name="Google Shape;8355;p17"/>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56" name="Google Shape;8356;p17"/>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57" name="Google Shape;8357;p17"/>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58" name="Google Shape;8358;p17"/>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59" name="Google Shape;8359;p1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60" name="Google Shape;8360;p17"/>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61" name="Google Shape;8361;p17"/>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62" name="Google Shape;8362;p17"/>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63" name="Google Shape;8363;p1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64" name="Google Shape;8364;p17"/>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65" name="Google Shape;8365;p17"/>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66" name="Google Shape;8366;p17"/>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67" name="Google Shape;8367;p17"/>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68" name="Google Shape;8368;p1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69" name="Google Shape;8369;p17"/>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70" name="Google Shape;8370;p17"/>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71" name="Google Shape;8371;p1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72" name="Google Shape;8372;p17"/>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73" name="Google Shape;8373;p17"/>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74" name="Google Shape;8374;p17"/>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75" name="Google Shape;8375;p1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76" name="Google Shape;8376;p17"/>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77" name="Google Shape;8377;p17"/>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78" name="Google Shape;8378;p1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79" name="Google Shape;8379;p17"/>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80" name="Google Shape;8380;p17"/>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81" name="Google Shape;8381;p1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82" name="Google Shape;8382;p17"/>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83" name="Google Shape;8383;p17"/>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84" name="Google Shape;8384;p17"/>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85" name="Google Shape;8385;p1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86" name="Google Shape;8386;p17"/>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87" name="Google Shape;8387;p17"/>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88" name="Google Shape;8388;p1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89" name="Google Shape;8389;p17"/>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0" name="Google Shape;8390;p17"/>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1" name="Google Shape;8391;p17"/>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2" name="Google Shape;8392;p1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3" name="Google Shape;8393;p17"/>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4" name="Google Shape;8394;p1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5" name="Google Shape;8395;p17"/>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6" name="Google Shape;8396;p17"/>
                <p:cNvSpPr/>
                <p:nvPr/>
              </p:nvSpPr>
              <p:spPr>
                <a:xfrm>
                  <a:off x="3198" y="144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7" name="Google Shape;8397;p1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8" name="Google Shape;8398;p17"/>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9" name="Google Shape;8399;p17"/>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00" name="Google Shape;8400;p1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01" name="Google Shape;8401;p17"/>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02" name="Google Shape;8402;p17"/>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03" name="Google Shape;8403;p1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04" name="Google Shape;8404;p17"/>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05" name="Google Shape;8405;p17"/>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06" name="Google Shape;8406;p1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07" name="Google Shape;8407;p17"/>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08" name="Google Shape;8408;p17"/>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09" name="Google Shape;8409;p17"/>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10" name="Google Shape;8410;p1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11" name="Google Shape;8411;p17"/>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12" name="Google Shape;8412;p17"/>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13" name="Google Shape;8413;p17"/>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14" name="Google Shape;8414;p17"/>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15" name="Google Shape;8415;p17"/>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16" name="Google Shape;8416;p17"/>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17" name="Google Shape;8417;p17"/>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18" name="Google Shape;8418;p1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19" name="Google Shape;8419;p17"/>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20" name="Google Shape;8420;p17"/>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21" name="Google Shape;8421;p17"/>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22" name="Google Shape;8422;p17"/>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23" name="Google Shape;8423;p17"/>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24" name="Google Shape;8424;p1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25" name="Google Shape;8425;p17"/>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26" name="Google Shape;8426;p17"/>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27" name="Google Shape;8427;p17"/>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28" name="Google Shape;8428;p17"/>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29" name="Google Shape;8429;p17"/>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30" name="Google Shape;8430;p17"/>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31" name="Google Shape;8431;p17"/>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32" name="Google Shape;8432;p17"/>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33" name="Google Shape;8433;p17"/>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34" name="Google Shape;8434;p1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35" name="Google Shape;8435;p17"/>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36" name="Google Shape;8436;p17"/>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37" name="Google Shape;8437;p1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38" name="Google Shape;8438;p17"/>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39" name="Google Shape;8439;p17"/>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40" name="Google Shape;8440;p1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41" name="Google Shape;8441;p1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42" name="Google Shape;8442;p17"/>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43" name="Google Shape;8443;p1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44" name="Google Shape;8444;p17"/>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45" name="Google Shape;8445;p1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46" name="Google Shape;8446;p17"/>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47" name="Google Shape;8447;p1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48" name="Google Shape;8448;p17"/>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49" name="Google Shape;8449;p17"/>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50" name="Google Shape;8450;p1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51" name="Google Shape;8451;p17"/>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52" name="Google Shape;8452;p17"/>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53" name="Google Shape;8453;p17"/>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54" name="Google Shape;8454;p1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55" name="Google Shape;8455;p17"/>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56" name="Google Shape;8456;p17"/>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57" name="Google Shape;8457;p1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58" name="Google Shape;8458;p1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59" name="Google Shape;8459;p17"/>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0" name="Google Shape;8460;p17"/>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1" name="Google Shape;8461;p1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2" name="Google Shape;8462;p17"/>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3" name="Google Shape;8463;p17"/>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4" name="Google Shape;8464;p1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5" name="Google Shape;8465;p1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6" name="Google Shape;8466;p17"/>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7" name="Google Shape;8467;p17"/>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8" name="Google Shape;8468;p17"/>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9" name="Google Shape;8469;p1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0" name="Google Shape;8470;p17"/>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1" name="Google Shape;8471;p17"/>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2" name="Google Shape;8472;p17"/>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3" name="Google Shape;8473;p17"/>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4" name="Google Shape;8474;p17"/>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5" name="Google Shape;8475;p1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6" name="Google Shape;8476;p17"/>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7" name="Google Shape;8477;p17"/>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8" name="Google Shape;8478;p17"/>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9" name="Google Shape;8479;p17"/>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80" name="Google Shape;8480;p17"/>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81" name="Google Shape;8481;p17"/>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82" name="Google Shape;8482;p17"/>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83" name="Google Shape;8483;p17"/>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84" name="Google Shape;8484;p17"/>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85" name="Google Shape;8485;p17"/>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86" name="Google Shape;8486;p17"/>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87" name="Google Shape;8487;p17"/>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88" name="Google Shape;8488;p17"/>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89" name="Google Shape;8489;p17"/>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90" name="Google Shape;8490;p17"/>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91" name="Google Shape;8491;p1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92" name="Google Shape;8492;p17"/>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93" name="Google Shape;8493;p17"/>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94" name="Google Shape;8494;p17"/>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95" name="Google Shape;8495;p1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96" name="Google Shape;8496;p17"/>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97" name="Google Shape;8497;p17"/>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98" name="Google Shape;8498;p17"/>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99" name="Google Shape;8499;p17"/>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00" name="Google Shape;8500;p17"/>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01" name="Google Shape;8501;p17"/>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02" name="Google Shape;8502;p1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503" name="Google Shape;8503;p17"/>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04" name="Google Shape;8504;p17"/>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05" name="Google Shape;8505;p17"/>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06" name="Google Shape;8506;p1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07" name="Google Shape;8507;p17"/>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08" name="Google Shape;8508;p1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09" name="Google Shape;8509;p17"/>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10" name="Google Shape;8510;p17"/>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11" name="Google Shape;8511;p1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12" name="Google Shape;8512;p17"/>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13" name="Google Shape;8513;p17"/>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14" name="Google Shape;8514;p1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15" name="Google Shape;8515;p17"/>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16" name="Google Shape;8516;p17"/>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17" name="Google Shape;8517;p1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18" name="Google Shape;8518;p17"/>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19" name="Google Shape;8519;p17"/>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20" name="Google Shape;8520;p1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21" name="Google Shape;8521;p17"/>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22" name="Google Shape;8522;p17"/>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23" name="Google Shape;8523;p17"/>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24" name="Google Shape;8524;p1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25" name="Google Shape;8525;p17"/>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26" name="Google Shape;8526;p17"/>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27" name="Google Shape;8527;p17"/>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28" name="Google Shape;8528;p17"/>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29" name="Google Shape;8529;p17"/>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30" name="Google Shape;8530;p17"/>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31" name="Google Shape;8531;p17"/>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32" name="Google Shape;8532;p17"/>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33" name="Google Shape;8533;p17"/>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34" name="Google Shape;8534;p1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35" name="Google Shape;8535;p17"/>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36" name="Google Shape;8536;p17"/>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37" name="Google Shape;8537;p17"/>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38" name="Google Shape;8538;p1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39" name="Google Shape;8539;p17"/>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40" name="Google Shape;8540;p17"/>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41" name="Google Shape;8541;p1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42" name="Google Shape;8542;p17"/>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43" name="Google Shape;8543;p17"/>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44" name="Google Shape;8544;p17"/>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45" name="Google Shape;8545;p1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46" name="Google Shape;8546;p17"/>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547" name="Google Shape;8547;p17"/>
            <p:cNvGrpSpPr/>
            <p:nvPr/>
          </p:nvGrpSpPr>
          <p:grpSpPr>
            <a:xfrm>
              <a:off x="-114771" y="4258852"/>
              <a:ext cx="8273325" cy="3551532"/>
              <a:chOff x="-114771" y="4258852"/>
              <a:chExt cx="8273325" cy="3551532"/>
            </a:xfrm>
          </p:grpSpPr>
          <p:sp>
            <p:nvSpPr>
              <p:cNvPr id="8548" name="Google Shape;8548;p17"/>
              <p:cNvSpPr/>
              <p:nvPr/>
            </p:nvSpPr>
            <p:spPr>
              <a:xfrm>
                <a:off x="6728714" y="5275821"/>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49" name="Google Shape;8549;p17"/>
              <p:cNvSpPr/>
              <p:nvPr/>
            </p:nvSpPr>
            <p:spPr>
              <a:xfrm>
                <a:off x="5807952" y="5849039"/>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50" name="Google Shape;8550;p17"/>
              <p:cNvSpPr/>
              <p:nvPr/>
            </p:nvSpPr>
            <p:spPr>
              <a:xfrm>
                <a:off x="3604379" y="5205175"/>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51" name="Google Shape;8551;p17"/>
              <p:cNvSpPr/>
              <p:nvPr/>
            </p:nvSpPr>
            <p:spPr>
              <a:xfrm>
                <a:off x="1774550" y="4751828"/>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52" name="Google Shape;8552;p17"/>
              <p:cNvSpPr/>
              <p:nvPr/>
            </p:nvSpPr>
            <p:spPr>
              <a:xfrm>
                <a:off x="1541569" y="6099506"/>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53" name="Google Shape;8553;p17"/>
              <p:cNvSpPr/>
              <p:nvPr/>
            </p:nvSpPr>
            <p:spPr>
              <a:xfrm>
                <a:off x="-114771" y="7149454"/>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54" name="Google Shape;8554;p17"/>
              <p:cNvSpPr/>
              <p:nvPr/>
            </p:nvSpPr>
            <p:spPr>
              <a:xfrm>
                <a:off x="831258" y="7695188"/>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55" name="Google Shape;8555;p17"/>
              <p:cNvSpPr/>
              <p:nvPr/>
            </p:nvSpPr>
            <p:spPr>
              <a:xfrm>
                <a:off x="2037851" y="722944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56" name="Google Shape;8556;p17"/>
              <p:cNvSpPr/>
              <p:nvPr/>
            </p:nvSpPr>
            <p:spPr>
              <a:xfrm>
                <a:off x="2440619" y="6342125"/>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57" name="Google Shape;8557;p17"/>
              <p:cNvSpPr/>
              <p:nvPr/>
            </p:nvSpPr>
            <p:spPr>
              <a:xfrm>
                <a:off x="3354945" y="5602598"/>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58" name="Google Shape;8558;p17"/>
              <p:cNvSpPr/>
              <p:nvPr/>
            </p:nvSpPr>
            <p:spPr>
              <a:xfrm>
                <a:off x="638803" y="548954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59" name="Google Shape;8559;p17"/>
              <p:cNvSpPr/>
              <p:nvPr/>
            </p:nvSpPr>
            <p:spPr>
              <a:xfrm>
                <a:off x="-56010" y="5517535"/>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60" name="Google Shape;8560;p17"/>
              <p:cNvSpPr/>
              <p:nvPr/>
            </p:nvSpPr>
            <p:spPr>
              <a:xfrm>
                <a:off x="3675045" y="5890712"/>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61" name="Google Shape;8561;p17"/>
              <p:cNvSpPr/>
              <p:nvPr/>
            </p:nvSpPr>
            <p:spPr>
              <a:xfrm>
                <a:off x="4929215" y="5442119"/>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62" name="Google Shape;8562;p17"/>
              <p:cNvSpPr/>
              <p:nvPr/>
            </p:nvSpPr>
            <p:spPr>
              <a:xfrm>
                <a:off x="6408464" y="6673851"/>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63" name="Google Shape;8563;p17"/>
              <p:cNvSpPr/>
              <p:nvPr/>
            </p:nvSpPr>
            <p:spPr>
              <a:xfrm>
                <a:off x="4648835" y="7057017"/>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64" name="Google Shape;8564;p17"/>
              <p:cNvSpPr/>
              <p:nvPr/>
            </p:nvSpPr>
            <p:spPr>
              <a:xfrm>
                <a:off x="7339651" y="721181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65" name="Google Shape;8565;p17"/>
              <p:cNvSpPr/>
              <p:nvPr/>
            </p:nvSpPr>
            <p:spPr>
              <a:xfrm>
                <a:off x="6734124" y="6306393"/>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66" name="Google Shape;8566;p17"/>
              <p:cNvSpPr/>
              <p:nvPr/>
            </p:nvSpPr>
            <p:spPr>
              <a:xfrm>
                <a:off x="8045904" y="6777637"/>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67" name="Google Shape;8567;p17"/>
              <p:cNvSpPr/>
              <p:nvPr/>
            </p:nvSpPr>
            <p:spPr>
              <a:xfrm>
                <a:off x="857834" y="650281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68" name="Google Shape;8568;p17"/>
              <p:cNvSpPr/>
              <p:nvPr/>
            </p:nvSpPr>
            <p:spPr>
              <a:xfrm>
                <a:off x="5439693" y="4258852"/>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8569" name="Google Shape;8569;p17"/>
          <p:cNvGrpSpPr/>
          <p:nvPr/>
        </p:nvGrpSpPr>
        <p:grpSpPr>
          <a:xfrm>
            <a:off x="10731062" y="335430"/>
            <a:ext cx="965638" cy="686321"/>
            <a:chOff x="10328197" y="1523459"/>
            <a:chExt cx="1536700" cy="1092200"/>
          </a:xfrm>
        </p:grpSpPr>
        <p:sp>
          <p:nvSpPr>
            <p:cNvPr id="8570" name="Google Shape;8570;p17"/>
            <p:cNvSpPr/>
            <p:nvPr/>
          </p:nvSpPr>
          <p:spPr>
            <a:xfrm>
              <a:off x="10869535" y="2298159"/>
              <a:ext cx="211138" cy="317500"/>
            </a:xfrm>
            <a:custGeom>
              <a:rect b="b" l="l" r="r" t="t"/>
              <a:pathLst>
                <a:path extrusionOk="0" h="120000" w="120000">
                  <a:moveTo>
                    <a:pt x="22018" y="100243"/>
                  </a:moveTo>
                  <a:cubicBezTo>
                    <a:pt x="27522" y="101707"/>
                    <a:pt x="38532" y="106097"/>
                    <a:pt x="59449" y="106097"/>
                  </a:cubicBezTo>
                  <a:cubicBezTo>
                    <a:pt x="91376" y="106097"/>
                    <a:pt x="95779" y="90731"/>
                    <a:pt x="95779" y="83414"/>
                  </a:cubicBezTo>
                  <a:cubicBezTo>
                    <a:pt x="95779" y="75365"/>
                    <a:pt x="95779" y="75365"/>
                    <a:pt x="95779" y="75365"/>
                  </a:cubicBezTo>
                  <a:cubicBezTo>
                    <a:pt x="94678" y="76097"/>
                    <a:pt x="92477" y="76829"/>
                    <a:pt x="90275" y="78292"/>
                  </a:cubicBezTo>
                  <a:cubicBezTo>
                    <a:pt x="88073" y="79024"/>
                    <a:pt x="85871" y="80487"/>
                    <a:pt x="82568" y="81951"/>
                  </a:cubicBezTo>
                  <a:cubicBezTo>
                    <a:pt x="79266" y="82682"/>
                    <a:pt x="75963" y="84146"/>
                    <a:pt x="71559" y="84878"/>
                  </a:cubicBezTo>
                  <a:cubicBezTo>
                    <a:pt x="67155" y="85609"/>
                    <a:pt x="62752" y="86341"/>
                    <a:pt x="56146" y="86341"/>
                  </a:cubicBezTo>
                  <a:cubicBezTo>
                    <a:pt x="47339" y="86341"/>
                    <a:pt x="39633" y="84878"/>
                    <a:pt x="31926" y="82682"/>
                  </a:cubicBezTo>
                  <a:cubicBezTo>
                    <a:pt x="25321" y="80487"/>
                    <a:pt x="18715" y="78292"/>
                    <a:pt x="14311" y="74634"/>
                  </a:cubicBezTo>
                  <a:cubicBezTo>
                    <a:pt x="9908" y="70975"/>
                    <a:pt x="5504" y="66585"/>
                    <a:pt x="3302" y="61463"/>
                  </a:cubicBezTo>
                  <a:cubicBezTo>
                    <a:pt x="1100" y="56341"/>
                    <a:pt x="0" y="50487"/>
                    <a:pt x="0" y="44634"/>
                  </a:cubicBezTo>
                  <a:cubicBezTo>
                    <a:pt x="0" y="38048"/>
                    <a:pt x="1100" y="32195"/>
                    <a:pt x="4403" y="27073"/>
                  </a:cubicBezTo>
                  <a:cubicBezTo>
                    <a:pt x="7706" y="21219"/>
                    <a:pt x="13211" y="16829"/>
                    <a:pt x="18715" y="12439"/>
                  </a:cubicBezTo>
                  <a:cubicBezTo>
                    <a:pt x="25321" y="8780"/>
                    <a:pt x="33027" y="5853"/>
                    <a:pt x="41834" y="3658"/>
                  </a:cubicBezTo>
                  <a:cubicBezTo>
                    <a:pt x="49541" y="1463"/>
                    <a:pt x="59449" y="0"/>
                    <a:pt x="70458" y="0"/>
                  </a:cubicBezTo>
                  <a:cubicBezTo>
                    <a:pt x="80366" y="0"/>
                    <a:pt x="90275" y="731"/>
                    <a:pt x="99082" y="1463"/>
                  </a:cubicBezTo>
                  <a:cubicBezTo>
                    <a:pt x="107889" y="2926"/>
                    <a:pt x="114495" y="4390"/>
                    <a:pt x="120000" y="5853"/>
                  </a:cubicBezTo>
                  <a:cubicBezTo>
                    <a:pt x="120000" y="83414"/>
                    <a:pt x="120000" y="83414"/>
                    <a:pt x="120000" y="83414"/>
                  </a:cubicBezTo>
                  <a:cubicBezTo>
                    <a:pt x="120000" y="95853"/>
                    <a:pt x="113394" y="120000"/>
                    <a:pt x="59449" y="120000"/>
                  </a:cubicBezTo>
                  <a:cubicBezTo>
                    <a:pt x="29724" y="120000"/>
                    <a:pt x="16513" y="114146"/>
                    <a:pt x="11009" y="112682"/>
                  </a:cubicBezTo>
                  <a:lnTo>
                    <a:pt x="22018" y="100243"/>
                  </a:lnTo>
                  <a:close/>
                  <a:moveTo>
                    <a:pt x="95779" y="16829"/>
                  </a:moveTo>
                  <a:cubicBezTo>
                    <a:pt x="94678" y="16097"/>
                    <a:pt x="91376" y="16097"/>
                    <a:pt x="88073" y="15365"/>
                  </a:cubicBezTo>
                  <a:cubicBezTo>
                    <a:pt x="83669" y="14634"/>
                    <a:pt x="78165" y="13902"/>
                    <a:pt x="70458" y="13902"/>
                  </a:cubicBezTo>
                  <a:cubicBezTo>
                    <a:pt x="63853" y="13902"/>
                    <a:pt x="57247" y="14634"/>
                    <a:pt x="51743" y="16097"/>
                  </a:cubicBezTo>
                  <a:cubicBezTo>
                    <a:pt x="46238" y="17560"/>
                    <a:pt x="40733" y="19756"/>
                    <a:pt x="37431" y="22682"/>
                  </a:cubicBezTo>
                  <a:cubicBezTo>
                    <a:pt x="33027" y="25609"/>
                    <a:pt x="29724" y="28536"/>
                    <a:pt x="27522" y="32195"/>
                  </a:cubicBezTo>
                  <a:cubicBezTo>
                    <a:pt x="25321" y="35853"/>
                    <a:pt x="24220" y="40243"/>
                    <a:pt x="24220" y="44634"/>
                  </a:cubicBezTo>
                  <a:cubicBezTo>
                    <a:pt x="24220" y="48292"/>
                    <a:pt x="25321" y="51951"/>
                    <a:pt x="26422" y="54878"/>
                  </a:cubicBezTo>
                  <a:cubicBezTo>
                    <a:pt x="27522" y="58536"/>
                    <a:pt x="29724" y="61463"/>
                    <a:pt x="33027" y="63658"/>
                  </a:cubicBezTo>
                  <a:cubicBezTo>
                    <a:pt x="36330" y="66585"/>
                    <a:pt x="39633" y="68780"/>
                    <a:pt x="44036" y="70243"/>
                  </a:cubicBezTo>
                  <a:cubicBezTo>
                    <a:pt x="48440" y="71707"/>
                    <a:pt x="53944" y="71707"/>
                    <a:pt x="60550" y="71707"/>
                  </a:cubicBezTo>
                  <a:cubicBezTo>
                    <a:pt x="66055" y="71707"/>
                    <a:pt x="71559" y="71707"/>
                    <a:pt x="75963" y="70243"/>
                  </a:cubicBezTo>
                  <a:cubicBezTo>
                    <a:pt x="80366" y="68780"/>
                    <a:pt x="84770" y="67317"/>
                    <a:pt x="86972" y="65853"/>
                  </a:cubicBezTo>
                  <a:cubicBezTo>
                    <a:pt x="90275" y="63658"/>
                    <a:pt x="92477" y="61463"/>
                    <a:pt x="93577" y="58536"/>
                  </a:cubicBezTo>
                  <a:cubicBezTo>
                    <a:pt x="94678" y="56341"/>
                    <a:pt x="95779" y="54146"/>
                    <a:pt x="95779" y="51219"/>
                  </a:cubicBezTo>
                  <a:lnTo>
                    <a:pt x="95779" y="16829"/>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71" name="Google Shape;8571;p17"/>
            <p:cNvSpPr/>
            <p:nvPr/>
          </p:nvSpPr>
          <p:spPr>
            <a:xfrm>
              <a:off x="11134647" y="2298159"/>
              <a:ext cx="198438" cy="227013"/>
            </a:xfrm>
            <a:custGeom>
              <a:rect b="b" l="l" r="r" t="t"/>
              <a:pathLst>
                <a:path extrusionOk="0" h="120000" w="120000">
                  <a:moveTo>
                    <a:pt x="0" y="28717"/>
                  </a:moveTo>
                  <a:cubicBezTo>
                    <a:pt x="0" y="23589"/>
                    <a:pt x="0" y="18461"/>
                    <a:pt x="0" y="14358"/>
                  </a:cubicBezTo>
                  <a:cubicBezTo>
                    <a:pt x="0" y="11282"/>
                    <a:pt x="0" y="8205"/>
                    <a:pt x="0" y="4102"/>
                  </a:cubicBezTo>
                  <a:cubicBezTo>
                    <a:pt x="24466" y="4102"/>
                    <a:pt x="24466" y="4102"/>
                    <a:pt x="24466" y="4102"/>
                  </a:cubicBezTo>
                  <a:cubicBezTo>
                    <a:pt x="24466" y="20512"/>
                    <a:pt x="24466" y="20512"/>
                    <a:pt x="24466" y="20512"/>
                  </a:cubicBezTo>
                  <a:cubicBezTo>
                    <a:pt x="26796" y="18461"/>
                    <a:pt x="29126" y="16410"/>
                    <a:pt x="31456" y="13333"/>
                  </a:cubicBezTo>
                  <a:cubicBezTo>
                    <a:pt x="33786" y="11282"/>
                    <a:pt x="36116" y="9230"/>
                    <a:pt x="40776" y="7179"/>
                  </a:cubicBezTo>
                  <a:cubicBezTo>
                    <a:pt x="44271" y="5128"/>
                    <a:pt x="47766" y="3076"/>
                    <a:pt x="52427" y="2051"/>
                  </a:cubicBezTo>
                  <a:cubicBezTo>
                    <a:pt x="58252" y="1025"/>
                    <a:pt x="62912" y="0"/>
                    <a:pt x="68737" y="0"/>
                  </a:cubicBezTo>
                  <a:cubicBezTo>
                    <a:pt x="86213" y="0"/>
                    <a:pt x="99029" y="4102"/>
                    <a:pt x="107184" y="13333"/>
                  </a:cubicBezTo>
                  <a:cubicBezTo>
                    <a:pt x="116504" y="22564"/>
                    <a:pt x="120000" y="34871"/>
                    <a:pt x="120000" y="49230"/>
                  </a:cubicBezTo>
                  <a:cubicBezTo>
                    <a:pt x="120000" y="120000"/>
                    <a:pt x="120000" y="120000"/>
                    <a:pt x="120000" y="120000"/>
                  </a:cubicBezTo>
                  <a:cubicBezTo>
                    <a:pt x="94368" y="120000"/>
                    <a:pt x="94368" y="120000"/>
                    <a:pt x="94368" y="120000"/>
                  </a:cubicBezTo>
                  <a:cubicBezTo>
                    <a:pt x="94368" y="51282"/>
                    <a:pt x="94368" y="51282"/>
                    <a:pt x="94368" y="51282"/>
                  </a:cubicBezTo>
                  <a:cubicBezTo>
                    <a:pt x="94368" y="40000"/>
                    <a:pt x="92038" y="32820"/>
                    <a:pt x="86213" y="27692"/>
                  </a:cubicBezTo>
                  <a:cubicBezTo>
                    <a:pt x="81553" y="22564"/>
                    <a:pt x="73398" y="19487"/>
                    <a:pt x="64077" y="19487"/>
                  </a:cubicBezTo>
                  <a:cubicBezTo>
                    <a:pt x="57087" y="19487"/>
                    <a:pt x="50097" y="21538"/>
                    <a:pt x="45436" y="23589"/>
                  </a:cubicBezTo>
                  <a:cubicBezTo>
                    <a:pt x="40776" y="26666"/>
                    <a:pt x="37281" y="29743"/>
                    <a:pt x="33786" y="33846"/>
                  </a:cubicBezTo>
                  <a:cubicBezTo>
                    <a:pt x="30291" y="37948"/>
                    <a:pt x="29126" y="43076"/>
                    <a:pt x="26796" y="49230"/>
                  </a:cubicBezTo>
                  <a:cubicBezTo>
                    <a:pt x="25631" y="54358"/>
                    <a:pt x="25631" y="59487"/>
                    <a:pt x="25631" y="65641"/>
                  </a:cubicBezTo>
                  <a:cubicBezTo>
                    <a:pt x="25631" y="120000"/>
                    <a:pt x="25631" y="120000"/>
                    <a:pt x="25631" y="120000"/>
                  </a:cubicBezTo>
                  <a:cubicBezTo>
                    <a:pt x="0" y="120000"/>
                    <a:pt x="0" y="120000"/>
                    <a:pt x="0" y="120000"/>
                  </a:cubicBezTo>
                  <a:lnTo>
                    <a:pt x="0" y="28717"/>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72" name="Google Shape;8572;p17"/>
            <p:cNvSpPr/>
            <p:nvPr/>
          </p:nvSpPr>
          <p:spPr>
            <a:xfrm>
              <a:off x="11383885" y="2306097"/>
              <a:ext cx="42863" cy="219075"/>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73" name="Google Shape;8573;p17"/>
            <p:cNvSpPr/>
            <p:nvPr/>
          </p:nvSpPr>
          <p:spPr>
            <a:xfrm>
              <a:off x="11466435" y="2244184"/>
              <a:ext cx="168275" cy="285750"/>
            </a:xfrm>
            <a:custGeom>
              <a:rect b="b" l="l" r="r" t="t"/>
              <a:pathLst>
                <a:path extrusionOk="0" h="120000" w="120000">
                  <a:moveTo>
                    <a:pt x="27586" y="41351"/>
                  </a:moveTo>
                  <a:cubicBezTo>
                    <a:pt x="0" y="41351"/>
                    <a:pt x="0" y="41351"/>
                    <a:pt x="0" y="41351"/>
                  </a:cubicBezTo>
                  <a:cubicBezTo>
                    <a:pt x="0" y="25945"/>
                    <a:pt x="0" y="25945"/>
                    <a:pt x="0" y="25945"/>
                  </a:cubicBezTo>
                  <a:cubicBezTo>
                    <a:pt x="27586" y="25945"/>
                    <a:pt x="27586" y="25945"/>
                    <a:pt x="27586" y="25945"/>
                  </a:cubicBezTo>
                  <a:cubicBezTo>
                    <a:pt x="27586" y="0"/>
                    <a:pt x="27586" y="0"/>
                    <a:pt x="27586" y="0"/>
                  </a:cubicBezTo>
                  <a:cubicBezTo>
                    <a:pt x="57931" y="0"/>
                    <a:pt x="57931" y="0"/>
                    <a:pt x="57931" y="0"/>
                  </a:cubicBezTo>
                  <a:cubicBezTo>
                    <a:pt x="57931" y="25945"/>
                    <a:pt x="57931" y="25945"/>
                    <a:pt x="57931" y="25945"/>
                  </a:cubicBezTo>
                  <a:cubicBezTo>
                    <a:pt x="103448" y="25945"/>
                    <a:pt x="103448" y="25945"/>
                    <a:pt x="103448" y="25945"/>
                  </a:cubicBezTo>
                  <a:cubicBezTo>
                    <a:pt x="103448" y="41351"/>
                    <a:pt x="103448" y="41351"/>
                    <a:pt x="103448" y="41351"/>
                  </a:cubicBezTo>
                  <a:cubicBezTo>
                    <a:pt x="57931" y="41351"/>
                    <a:pt x="57931" y="41351"/>
                    <a:pt x="57931" y="41351"/>
                  </a:cubicBezTo>
                  <a:cubicBezTo>
                    <a:pt x="57931" y="85135"/>
                    <a:pt x="57931" y="85135"/>
                    <a:pt x="57931" y="85135"/>
                  </a:cubicBezTo>
                  <a:cubicBezTo>
                    <a:pt x="57931" y="92432"/>
                    <a:pt x="60689" y="98108"/>
                    <a:pt x="63448" y="100540"/>
                  </a:cubicBezTo>
                  <a:cubicBezTo>
                    <a:pt x="67586" y="102972"/>
                    <a:pt x="73103" y="104594"/>
                    <a:pt x="81379" y="104594"/>
                  </a:cubicBezTo>
                  <a:cubicBezTo>
                    <a:pt x="86896" y="104594"/>
                    <a:pt x="91034" y="104594"/>
                    <a:pt x="95172" y="102972"/>
                  </a:cubicBezTo>
                  <a:cubicBezTo>
                    <a:pt x="99310" y="102162"/>
                    <a:pt x="103448" y="100540"/>
                    <a:pt x="106206" y="98108"/>
                  </a:cubicBezTo>
                  <a:cubicBezTo>
                    <a:pt x="120000" y="109459"/>
                    <a:pt x="120000" y="109459"/>
                    <a:pt x="120000" y="109459"/>
                  </a:cubicBezTo>
                  <a:cubicBezTo>
                    <a:pt x="114482" y="112702"/>
                    <a:pt x="107586" y="115945"/>
                    <a:pt x="100689" y="117567"/>
                  </a:cubicBezTo>
                  <a:cubicBezTo>
                    <a:pt x="93793" y="119189"/>
                    <a:pt x="85517" y="120000"/>
                    <a:pt x="75862" y="120000"/>
                  </a:cubicBezTo>
                  <a:cubicBezTo>
                    <a:pt x="59310" y="120000"/>
                    <a:pt x="46896" y="117567"/>
                    <a:pt x="40000" y="111891"/>
                  </a:cubicBezTo>
                  <a:cubicBezTo>
                    <a:pt x="31724" y="106216"/>
                    <a:pt x="27586" y="98108"/>
                    <a:pt x="27586" y="86756"/>
                  </a:cubicBezTo>
                  <a:lnTo>
                    <a:pt x="27586" y="41351"/>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74" name="Google Shape;8574;p17"/>
            <p:cNvSpPr/>
            <p:nvPr/>
          </p:nvSpPr>
          <p:spPr>
            <a:xfrm>
              <a:off x="11648997" y="2296572"/>
              <a:ext cx="215900" cy="233363"/>
            </a:xfrm>
            <a:custGeom>
              <a:rect b="b" l="l" r="r" t="t"/>
              <a:pathLst>
                <a:path extrusionOk="0" h="120000" w="120000">
                  <a:moveTo>
                    <a:pt x="116785" y="100165"/>
                  </a:moveTo>
                  <a:cubicBezTo>
                    <a:pt x="115714" y="101157"/>
                    <a:pt x="113571" y="103140"/>
                    <a:pt x="110357" y="106115"/>
                  </a:cubicBezTo>
                  <a:cubicBezTo>
                    <a:pt x="108214" y="108099"/>
                    <a:pt x="103928" y="110082"/>
                    <a:pt x="99642" y="112066"/>
                  </a:cubicBezTo>
                  <a:cubicBezTo>
                    <a:pt x="95357" y="114049"/>
                    <a:pt x="89999" y="116033"/>
                    <a:pt x="83571" y="118016"/>
                  </a:cubicBezTo>
                  <a:cubicBezTo>
                    <a:pt x="78214" y="119008"/>
                    <a:pt x="70714" y="120000"/>
                    <a:pt x="63214" y="120000"/>
                  </a:cubicBezTo>
                  <a:cubicBezTo>
                    <a:pt x="53571" y="120000"/>
                    <a:pt x="44999" y="119008"/>
                    <a:pt x="37500" y="116033"/>
                  </a:cubicBezTo>
                  <a:cubicBezTo>
                    <a:pt x="29999" y="113057"/>
                    <a:pt x="22499" y="109090"/>
                    <a:pt x="17142" y="103140"/>
                  </a:cubicBezTo>
                  <a:cubicBezTo>
                    <a:pt x="11785" y="98181"/>
                    <a:pt x="7499" y="91239"/>
                    <a:pt x="4285" y="84297"/>
                  </a:cubicBezTo>
                  <a:cubicBezTo>
                    <a:pt x="1071" y="76363"/>
                    <a:pt x="0" y="68429"/>
                    <a:pt x="0" y="59504"/>
                  </a:cubicBezTo>
                  <a:cubicBezTo>
                    <a:pt x="0" y="51570"/>
                    <a:pt x="1071" y="43636"/>
                    <a:pt x="4285" y="36694"/>
                  </a:cubicBezTo>
                  <a:cubicBezTo>
                    <a:pt x="7499" y="28760"/>
                    <a:pt x="11785" y="22809"/>
                    <a:pt x="17142" y="17851"/>
                  </a:cubicBezTo>
                  <a:cubicBezTo>
                    <a:pt x="22499" y="11900"/>
                    <a:pt x="28928" y="7933"/>
                    <a:pt x="36428" y="4958"/>
                  </a:cubicBezTo>
                  <a:cubicBezTo>
                    <a:pt x="43928" y="1983"/>
                    <a:pt x="51428" y="0"/>
                    <a:pt x="61071" y="0"/>
                  </a:cubicBezTo>
                  <a:cubicBezTo>
                    <a:pt x="70714" y="0"/>
                    <a:pt x="80357" y="1983"/>
                    <a:pt x="87857" y="5950"/>
                  </a:cubicBezTo>
                  <a:cubicBezTo>
                    <a:pt x="95357" y="9917"/>
                    <a:pt x="101785" y="14876"/>
                    <a:pt x="106071" y="20826"/>
                  </a:cubicBezTo>
                  <a:cubicBezTo>
                    <a:pt x="110357" y="26776"/>
                    <a:pt x="114642" y="33719"/>
                    <a:pt x="116785" y="41652"/>
                  </a:cubicBezTo>
                  <a:cubicBezTo>
                    <a:pt x="118928" y="49586"/>
                    <a:pt x="119999" y="58512"/>
                    <a:pt x="119999" y="66446"/>
                  </a:cubicBezTo>
                  <a:cubicBezTo>
                    <a:pt x="23571" y="66446"/>
                    <a:pt x="23571" y="66446"/>
                    <a:pt x="23571" y="66446"/>
                  </a:cubicBezTo>
                  <a:cubicBezTo>
                    <a:pt x="23571" y="71404"/>
                    <a:pt x="25714" y="76363"/>
                    <a:pt x="27857" y="80330"/>
                  </a:cubicBezTo>
                  <a:cubicBezTo>
                    <a:pt x="29999" y="84297"/>
                    <a:pt x="32142" y="88264"/>
                    <a:pt x="36428" y="91239"/>
                  </a:cubicBezTo>
                  <a:cubicBezTo>
                    <a:pt x="39642" y="94214"/>
                    <a:pt x="43928" y="97190"/>
                    <a:pt x="49285" y="99173"/>
                  </a:cubicBezTo>
                  <a:cubicBezTo>
                    <a:pt x="53571" y="100165"/>
                    <a:pt x="58928" y="101157"/>
                    <a:pt x="63214" y="101157"/>
                  </a:cubicBezTo>
                  <a:cubicBezTo>
                    <a:pt x="73928" y="101157"/>
                    <a:pt x="82499" y="100165"/>
                    <a:pt x="88928" y="96198"/>
                  </a:cubicBezTo>
                  <a:cubicBezTo>
                    <a:pt x="95357" y="93223"/>
                    <a:pt x="100714" y="90247"/>
                    <a:pt x="103928" y="87272"/>
                  </a:cubicBezTo>
                  <a:lnTo>
                    <a:pt x="116785" y="100165"/>
                  </a:lnTo>
                  <a:close/>
                  <a:moveTo>
                    <a:pt x="95357" y="50578"/>
                  </a:moveTo>
                  <a:cubicBezTo>
                    <a:pt x="95357" y="41652"/>
                    <a:pt x="92142" y="34710"/>
                    <a:pt x="85714" y="27768"/>
                  </a:cubicBezTo>
                  <a:cubicBezTo>
                    <a:pt x="79285" y="21818"/>
                    <a:pt x="71785" y="18842"/>
                    <a:pt x="61071" y="18842"/>
                  </a:cubicBezTo>
                  <a:cubicBezTo>
                    <a:pt x="54642" y="18842"/>
                    <a:pt x="50357" y="19834"/>
                    <a:pt x="44999" y="21818"/>
                  </a:cubicBezTo>
                  <a:cubicBezTo>
                    <a:pt x="40714" y="23801"/>
                    <a:pt x="37500" y="25785"/>
                    <a:pt x="34285" y="28760"/>
                  </a:cubicBezTo>
                  <a:cubicBezTo>
                    <a:pt x="31071" y="31735"/>
                    <a:pt x="28928" y="34710"/>
                    <a:pt x="26785" y="38677"/>
                  </a:cubicBezTo>
                  <a:cubicBezTo>
                    <a:pt x="24642" y="42644"/>
                    <a:pt x="23571" y="46611"/>
                    <a:pt x="23571" y="50578"/>
                  </a:cubicBezTo>
                  <a:lnTo>
                    <a:pt x="95357" y="50578"/>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75" name="Google Shape;8575;p17"/>
            <p:cNvSpPr/>
            <p:nvPr/>
          </p:nvSpPr>
          <p:spPr>
            <a:xfrm>
              <a:off x="11383885" y="2236247"/>
              <a:ext cx="42863" cy="39688"/>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76" name="Google Shape;8576;p17"/>
            <p:cNvSpPr/>
            <p:nvPr/>
          </p:nvSpPr>
          <p:spPr>
            <a:xfrm>
              <a:off x="10602835" y="2296572"/>
              <a:ext cx="233363" cy="233363"/>
            </a:xfrm>
            <a:custGeom>
              <a:rect b="b" l="l" r="r" t="t"/>
              <a:pathLst>
                <a:path extrusionOk="0" h="120000" w="120000">
                  <a:moveTo>
                    <a:pt x="59504" y="120000"/>
                  </a:moveTo>
                  <a:cubicBezTo>
                    <a:pt x="51570" y="120000"/>
                    <a:pt x="42644" y="118016"/>
                    <a:pt x="35702" y="115041"/>
                  </a:cubicBezTo>
                  <a:cubicBezTo>
                    <a:pt x="28760" y="112066"/>
                    <a:pt x="21818" y="108099"/>
                    <a:pt x="16859" y="102148"/>
                  </a:cubicBezTo>
                  <a:cubicBezTo>
                    <a:pt x="11900" y="97190"/>
                    <a:pt x="7933" y="90247"/>
                    <a:pt x="4958" y="83305"/>
                  </a:cubicBezTo>
                  <a:cubicBezTo>
                    <a:pt x="1983" y="76363"/>
                    <a:pt x="0" y="68429"/>
                    <a:pt x="0" y="60495"/>
                  </a:cubicBezTo>
                  <a:cubicBezTo>
                    <a:pt x="0" y="51570"/>
                    <a:pt x="1983" y="43636"/>
                    <a:pt x="4958" y="36694"/>
                  </a:cubicBezTo>
                  <a:cubicBezTo>
                    <a:pt x="7933" y="29752"/>
                    <a:pt x="11900" y="22809"/>
                    <a:pt x="16859" y="17851"/>
                  </a:cubicBezTo>
                  <a:cubicBezTo>
                    <a:pt x="21818" y="11900"/>
                    <a:pt x="28760" y="7933"/>
                    <a:pt x="35702" y="4958"/>
                  </a:cubicBezTo>
                  <a:cubicBezTo>
                    <a:pt x="42644" y="1983"/>
                    <a:pt x="51570" y="0"/>
                    <a:pt x="59504" y="0"/>
                  </a:cubicBezTo>
                  <a:cubicBezTo>
                    <a:pt x="68429" y="0"/>
                    <a:pt x="76363" y="1983"/>
                    <a:pt x="83305" y="4958"/>
                  </a:cubicBezTo>
                  <a:cubicBezTo>
                    <a:pt x="91239" y="7933"/>
                    <a:pt x="97190" y="11900"/>
                    <a:pt x="102148" y="17851"/>
                  </a:cubicBezTo>
                  <a:cubicBezTo>
                    <a:pt x="108099" y="22809"/>
                    <a:pt x="112066" y="29752"/>
                    <a:pt x="115041" y="36694"/>
                  </a:cubicBezTo>
                  <a:cubicBezTo>
                    <a:pt x="118016" y="43636"/>
                    <a:pt x="120000" y="51570"/>
                    <a:pt x="120000" y="60495"/>
                  </a:cubicBezTo>
                  <a:cubicBezTo>
                    <a:pt x="120000" y="68429"/>
                    <a:pt x="118016" y="76363"/>
                    <a:pt x="115041" y="83305"/>
                  </a:cubicBezTo>
                  <a:cubicBezTo>
                    <a:pt x="112066" y="90247"/>
                    <a:pt x="108099" y="97190"/>
                    <a:pt x="102148" y="102148"/>
                  </a:cubicBezTo>
                  <a:cubicBezTo>
                    <a:pt x="97190" y="108099"/>
                    <a:pt x="91239" y="112066"/>
                    <a:pt x="83305" y="115041"/>
                  </a:cubicBezTo>
                  <a:cubicBezTo>
                    <a:pt x="76363" y="118016"/>
                    <a:pt x="68429" y="120000"/>
                    <a:pt x="59504" y="120000"/>
                  </a:cubicBezTo>
                  <a:close/>
                  <a:moveTo>
                    <a:pt x="59504" y="101157"/>
                  </a:moveTo>
                  <a:cubicBezTo>
                    <a:pt x="65454" y="101157"/>
                    <a:pt x="71404" y="100165"/>
                    <a:pt x="75371" y="97190"/>
                  </a:cubicBezTo>
                  <a:cubicBezTo>
                    <a:pt x="80330" y="95206"/>
                    <a:pt x="84297" y="92231"/>
                    <a:pt x="87272" y="88264"/>
                  </a:cubicBezTo>
                  <a:cubicBezTo>
                    <a:pt x="91239" y="84297"/>
                    <a:pt x="93223" y="80330"/>
                    <a:pt x="95206" y="75371"/>
                  </a:cubicBezTo>
                  <a:cubicBezTo>
                    <a:pt x="96198" y="70413"/>
                    <a:pt x="97190" y="65454"/>
                    <a:pt x="97190" y="60495"/>
                  </a:cubicBezTo>
                  <a:cubicBezTo>
                    <a:pt x="97190" y="55537"/>
                    <a:pt x="96198" y="49586"/>
                    <a:pt x="95206" y="44628"/>
                  </a:cubicBezTo>
                  <a:cubicBezTo>
                    <a:pt x="93223" y="40661"/>
                    <a:pt x="91239" y="35702"/>
                    <a:pt x="87272" y="31735"/>
                  </a:cubicBezTo>
                  <a:cubicBezTo>
                    <a:pt x="84297" y="27768"/>
                    <a:pt x="80330" y="24793"/>
                    <a:pt x="75371" y="22809"/>
                  </a:cubicBezTo>
                  <a:cubicBezTo>
                    <a:pt x="71404" y="19834"/>
                    <a:pt x="65454" y="18842"/>
                    <a:pt x="59504" y="18842"/>
                  </a:cubicBezTo>
                  <a:cubicBezTo>
                    <a:pt x="53553" y="18842"/>
                    <a:pt x="48595" y="19834"/>
                    <a:pt x="43636" y="22809"/>
                  </a:cubicBezTo>
                  <a:cubicBezTo>
                    <a:pt x="39669" y="24793"/>
                    <a:pt x="35702" y="27768"/>
                    <a:pt x="31735" y="31735"/>
                  </a:cubicBezTo>
                  <a:cubicBezTo>
                    <a:pt x="28760" y="35702"/>
                    <a:pt x="26776" y="39669"/>
                    <a:pt x="24793" y="44628"/>
                  </a:cubicBezTo>
                  <a:cubicBezTo>
                    <a:pt x="22809" y="49586"/>
                    <a:pt x="21818" y="54545"/>
                    <a:pt x="21818" y="60495"/>
                  </a:cubicBezTo>
                  <a:cubicBezTo>
                    <a:pt x="21818" y="65454"/>
                    <a:pt x="22809" y="70413"/>
                    <a:pt x="24793" y="75371"/>
                  </a:cubicBezTo>
                  <a:cubicBezTo>
                    <a:pt x="26776" y="80330"/>
                    <a:pt x="28760" y="84297"/>
                    <a:pt x="32727" y="88264"/>
                  </a:cubicBezTo>
                  <a:cubicBezTo>
                    <a:pt x="35702" y="92231"/>
                    <a:pt x="39669" y="95206"/>
                    <a:pt x="44628" y="97190"/>
                  </a:cubicBezTo>
                  <a:cubicBezTo>
                    <a:pt x="48595" y="100165"/>
                    <a:pt x="53553" y="101157"/>
                    <a:pt x="59504" y="101157"/>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77" name="Google Shape;8577;p17"/>
            <p:cNvSpPr/>
            <p:nvPr/>
          </p:nvSpPr>
          <p:spPr>
            <a:xfrm>
              <a:off x="10328197" y="2239422"/>
              <a:ext cx="249238" cy="290513"/>
            </a:xfrm>
            <a:custGeom>
              <a:rect b="b" l="l" r="r" t="t"/>
              <a:pathLst>
                <a:path extrusionOk="0" h="120000" w="120000">
                  <a:moveTo>
                    <a:pt x="120000" y="96953"/>
                  </a:moveTo>
                  <a:cubicBezTo>
                    <a:pt x="119069" y="99337"/>
                    <a:pt x="116279" y="101721"/>
                    <a:pt x="113488" y="104105"/>
                  </a:cubicBezTo>
                  <a:cubicBezTo>
                    <a:pt x="109767" y="106490"/>
                    <a:pt x="106046" y="109668"/>
                    <a:pt x="102325" y="111258"/>
                  </a:cubicBezTo>
                  <a:cubicBezTo>
                    <a:pt x="97674" y="113642"/>
                    <a:pt x="92093" y="116026"/>
                    <a:pt x="86511" y="117615"/>
                  </a:cubicBezTo>
                  <a:cubicBezTo>
                    <a:pt x="80930" y="119205"/>
                    <a:pt x="74418" y="120000"/>
                    <a:pt x="67906" y="120000"/>
                  </a:cubicBezTo>
                  <a:cubicBezTo>
                    <a:pt x="57674" y="120000"/>
                    <a:pt x="48372" y="118410"/>
                    <a:pt x="40000" y="115231"/>
                  </a:cubicBezTo>
                  <a:cubicBezTo>
                    <a:pt x="32558" y="112847"/>
                    <a:pt x="25116" y="108079"/>
                    <a:pt x="19534" y="103311"/>
                  </a:cubicBezTo>
                  <a:cubicBezTo>
                    <a:pt x="13023" y="97748"/>
                    <a:pt x="8372" y="91390"/>
                    <a:pt x="5581" y="84238"/>
                  </a:cubicBezTo>
                  <a:cubicBezTo>
                    <a:pt x="1860" y="77086"/>
                    <a:pt x="0" y="69139"/>
                    <a:pt x="0" y="60397"/>
                  </a:cubicBezTo>
                  <a:cubicBezTo>
                    <a:pt x="0" y="51655"/>
                    <a:pt x="1860" y="43708"/>
                    <a:pt x="5581" y="36556"/>
                  </a:cubicBezTo>
                  <a:cubicBezTo>
                    <a:pt x="8372" y="29403"/>
                    <a:pt x="13023" y="23046"/>
                    <a:pt x="19534" y="17483"/>
                  </a:cubicBezTo>
                  <a:cubicBezTo>
                    <a:pt x="25116" y="11920"/>
                    <a:pt x="32558" y="7152"/>
                    <a:pt x="40000" y="3973"/>
                  </a:cubicBezTo>
                  <a:cubicBezTo>
                    <a:pt x="48372" y="1589"/>
                    <a:pt x="57674" y="0"/>
                    <a:pt x="67906" y="0"/>
                  </a:cubicBezTo>
                  <a:cubicBezTo>
                    <a:pt x="75348" y="0"/>
                    <a:pt x="81860" y="0"/>
                    <a:pt x="87441" y="1589"/>
                  </a:cubicBezTo>
                  <a:cubicBezTo>
                    <a:pt x="93023" y="3178"/>
                    <a:pt x="97674" y="5562"/>
                    <a:pt x="102325" y="7152"/>
                  </a:cubicBezTo>
                  <a:cubicBezTo>
                    <a:pt x="106046" y="9536"/>
                    <a:pt x="109767" y="11920"/>
                    <a:pt x="112558" y="15099"/>
                  </a:cubicBezTo>
                  <a:cubicBezTo>
                    <a:pt x="115348" y="17483"/>
                    <a:pt x="118139" y="19867"/>
                    <a:pt x="120000" y="22251"/>
                  </a:cubicBezTo>
                  <a:cubicBezTo>
                    <a:pt x="106046" y="32582"/>
                    <a:pt x="106046" y="32582"/>
                    <a:pt x="106046" y="32582"/>
                  </a:cubicBezTo>
                  <a:cubicBezTo>
                    <a:pt x="105116" y="30198"/>
                    <a:pt x="103255" y="28609"/>
                    <a:pt x="100465" y="26225"/>
                  </a:cubicBezTo>
                  <a:cubicBezTo>
                    <a:pt x="98604" y="23841"/>
                    <a:pt x="95813" y="22251"/>
                    <a:pt x="93023" y="20662"/>
                  </a:cubicBezTo>
                  <a:cubicBezTo>
                    <a:pt x="89302" y="19072"/>
                    <a:pt x="86511" y="17483"/>
                    <a:pt x="81860" y="15894"/>
                  </a:cubicBezTo>
                  <a:cubicBezTo>
                    <a:pt x="78139" y="15099"/>
                    <a:pt x="73488" y="14304"/>
                    <a:pt x="67906" y="14304"/>
                  </a:cubicBezTo>
                  <a:cubicBezTo>
                    <a:pt x="60465" y="14304"/>
                    <a:pt x="53953" y="15894"/>
                    <a:pt x="48372" y="18278"/>
                  </a:cubicBezTo>
                  <a:cubicBezTo>
                    <a:pt x="42790" y="20662"/>
                    <a:pt x="37209" y="23841"/>
                    <a:pt x="33488" y="27814"/>
                  </a:cubicBezTo>
                  <a:cubicBezTo>
                    <a:pt x="28837" y="31788"/>
                    <a:pt x="26046" y="36556"/>
                    <a:pt x="24186" y="42119"/>
                  </a:cubicBezTo>
                  <a:cubicBezTo>
                    <a:pt x="21395" y="47682"/>
                    <a:pt x="20465" y="54039"/>
                    <a:pt x="20465" y="59602"/>
                  </a:cubicBezTo>
                  <a:cubicBezTo>
                    <a:pt x="20465" y="65960"/>
                    <a:pt x="22325" y="71523"/>
                    <a:pt x="24186" y="77086"/>
                  </a:cubicBezTo>
                  <a:cubicBezTo>
                    <a:pt x="26046" y="82649"/>
                    <a:pt x="29767" y="87417"/>
                    <a:pt x="33488" y="91390"/>
                  </a:cubicBezTo>
                  <a:cubicBezTo>
                    <a:pt x="37209" y="95364"/>
                    <a:pt x="42790" y="98543"/>
                    <a:pt x="48372" y="100927"/>
                  </a:cubicBezTo>
                  <a:cubicBezTo>
                    <a:pt x="53953" y="103311"/>
                    <a:pt x="60465" y="104105"/>
                    <a:pt x="67906" y="104105"/>
                  </a:cubicBezTo>
                  <a:cubicBezTo>
                    <a:pt x="73488" y="104105"/>
                    <a:pt x="79069" y="104105"/>
                    <a:pt x="82790" y="102516"/>
                  </a:cubicBezTo>
                  <a:cubicBezTo>
                    <a:pt x="87441" y="100927"/>
                    <a:pt x="91162" y="99337"/>
                    <a:pt x="93953" y="97748"/>
                  </a:cubicBezTo>
                  <a:cubicBezTo>
                    <a:pt x="97674" y="96158"/>
                    <a:pt x="99534" y="93774"/>
                    <a:pt x="101395" y="92185"/>
                  </a:cubicBezTo>
                  <a:cubicBezTo>
                    <a:pt x="103255" y="90596"/>
                    <a:pt x="105116" y="89006"/>
                    <a:pt x="106976" y="87417"/>
                  </a:cubicBezTo>
                  <a:lnTo>
                    <a:pt x="120000" y="96953"/>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78" name="Google Shape;8578;p17"/>
            <p:cNvSpPr/>
            <p:nvPr/>
          </p:nvSpPr>
          <p:spPr>
            <a:xfrm>
              <a:off x="10593310" y="1523459"/>
              <a:ext cx="1004888" cy="407988"/>
            </a:xfrm>
            <a:custGeom>
              <a:rect b="b" l="l" r="r" t="t"/>
              <a:pathLst>
                <a:path extrusionOk="0" h="120000" w="120000">
                  <a:moveTo>
                    <a:pt x="94384" y="69952"/>
                  </a:moveTo>
                  <a:cubicBezTo>
                    <a:pt x="94384" y="55165"/>
                    <a:pt x="94384" y="55165"/>
                    <a:pt x="94384" y="55165"/>
                  </a:cubicBezTo>
                  <a:cubicBezTo>
                    <a:pt x="94384" y="47772"/>
                    <a:pt x="92076" y="42085"/>
                    <a:pt x="89307" y="42085"/>
                  </a:cubicBezTo>
                  <a:cubicBezTo>
                    <a:pt x="86307" y="42085"/>
                    <a:pt x="84000" y="47772"/>
                    <a:pt x="84000" y="55165"/>
                  </a:cubicBezTo>
                  <a:cubicBezTo>
                    <a:pt x="84000" y="73933"/>
                    <a:pt x="84000" y="73933"/>
                    <a:pt x="84000" y="73933"/>
                  </a:cubicBezTo>
                  <a:cubicBezTo>
                    <a:pt x="81000" y="75639"/>
                    <a:pt x="77538" y="77345"/>
                    <a:pt x="74076" y="79052"/>
                  </a:cubicBezTo>
                  <a:cubicBezTo>
                    <a:pt x="74076" y="12511"/>
                    <a:pt x="74076" y="12511"/>
                    <a:pt x="74076" y="12511"/>
                  </a:cubicBezTo>
                  <a:cubicBezTo>
                    <a:pt x="74076" y="5687"/>
                    <a:pt x="71769" y="0"/>
                    <a:pt x="68769" y="0"/>
                  </a:cubicBezTo>
                  <a:cubicBezTo>
                    <a:pt x="66000" y="0"/>
                    <a:pt x="63692" y="5687"/>
                    <a:pt x="63692" y="12511"/>
                  </a:cubicBezTo>
                  <a:cubicBezTo>
                    <a:pt x="63692" y="85308"/>
                    <a:pt x="63692" y="85308"/>
                    <a:pt x="63692" y="85308"/>
                  </a:cubicBezTo>
                  <a:cubicBezTo>
                    <a:pt x="63461" y="85308"/>
                    <a:pt x="63230" y="85308"/>
                    <a:pt x="62769" y="85876"/>
                  </a:cubicBezTo>
                  <a:cubicBezTo>
                    <a:pt x="59538" y="87582"/>
                    <a:pt x="56538" y="89289"/>
                    <a:pt x="53538" y="90995"/>
                  </a:cubicBezTo>
                  <a:cubicBezTo>
                    <a:pt x="53538" y="34691"/>
                    <a:pt x="53538" y="34691"/>
                    <a:pt x="53538" y="34691"/>
                  </a:cubicBezTo>
                  <a:cubicBezTo>
                    <a:pt x="53538" y="27867"/>
                    <a:pt x="51230" y="22180"/>
                    <a:pt x="48461" y="22180"/>
                  </a:cubicBezTo>
                  <a:cubicBezTo>
                    <a:pt x="45692" y="22180"/>
                    <a:pt x="43384" y="27867"/>
                    <a:pt x="43384" y="34691"/>
                  </a:cubicBezTo>
                  <a:cubicBezTo>
                    <a:pt x="43384" y="96682"/>
                    <a:pt x="43384" y="96682"/>
                    <a:pt x="43384" y="96682"/>
                  </a:cubicBezTo>
                  <a:cubicBezTo>
                    <a:pt x="39692" y="98388"/>
                    <a:pt x="36461" y="100094"/>
                    <a:pt x="33230" y="101232"/>
                  </a:cubicBezTo>
                  <a:cubicBezTo>
                    <a:pt x="33230" y="72227"/>
                    <a:pt x="33230" y="72227"/>
                    <a:pt x="33230" y="72227"/>
                  </a:cubicBezTo>
                  <a:cubicBezTo>
                    <a:pt x="33230" y="65402"/>
                    <a:pt x="30923" y="59715"/>
                    <a:pt x="28153" y="59715"/>
                  </a:cubicBezTo>
                  <a:cubicBezTo>
                    <a:pt x="25384" y="59715"/>
                    <a:pt x="23076" y="65402"/>
                    <a:pt x="23076" y="72227"/>
                  </a:cubicBezTo>
                  <a:cubicBezTo>
                    <a:pt x="23076" y="104644"/>
                    <a:pt x="23076" y="104644"/>
                    <a:pt x="23076" y="104644"/>
                  </a:cubicBezTo>
                  <a:cubicBezTo>
                    <a:pt x="11538" y="108056"/>
                    <a:pt x="4846" y="106919"/>
                    <a:pt x="4153" y="101800"/>
                  </a:cubicBezTo>
                  <a:cubicBezTo>
                    <a:pt x="2538" y="93270"/>
                    <a:pt x="13153" y="81327"/>
                    <a:pt x="16153" y="77345"/>
                  </a:cubicBezTo>
                  <a:cubicBezTo>
                    <a:pt x="16153" y="77345"/>
                    <a:pt x="16153" y="76777"/>
                    <a:pt x="16153" y="76777"/>
                  </a:cubicBezTo>
                  <a:cubicBezTo>
                    <a:pt x="16153" y="76777"/>
                    <a:pt x="15923" y="76777"/>
                    <a:pt x="15923" y="76777"/>
                  </a:cubicBezTo>
                  <a:cubicBezTo>
                    <a:pt x="12923" y="79620"/>
                    <a:pt x="0" y="92701"/>
                    <a:pt x="1615" y="104075"/>
                  </a:cubicBezTo>
                  <a:cubicBezTo>
                    <a:pt x="3230" y="116587"/>
                    <a:pt x="23076" y="120000"/>
                    <a:pt x="64384" y="94976"/>
                  </a:cubicBezTo>
                  <a:cubicBezTo>
                    <a:pt x="99000" y="73933"/>
                    <a:pt x="114923" y="69952"/>
                    <a:pt x="116538" y="77914"/>
                  </a:cubicBezTo>
                  <a:cubicBezTo>
                    <a:pt x="117692" y="84739"/>
                    <a:pt x="109153" y="97819"/>
                    <a:pt x="100846" y="106919"/>
                  </a:cubicBezTo>
                  <a:cubicBezTo>
                    <a:pt x="100615" y="107488"/>
                    <a:pt x="100615" y="108056"/>
                    <a:pt x="100615" y="108625"/>
                  </a:cubicBezTo>
                  <a:cubicBezTo>
                    <a:pt x="100846" y="109194"/>
                    <a:pt x="101076" y="109763"/>
                    <a:pt x="101307" y="109194"/>
                  </a:cubicBezTo>
                  <a:cubicBezTo>
                    <a:pt x="104307" y="106350"/>
                    <a:pt x="120000" y="89857"/>
                    <a:pt x="119307" y="76208"/>
                  </a:cubicBezTo>
                  <a:cubicBezTo>
                    <a:pt x="118615" y="67109"/>
                    <a:pt x="110307" y="64265"/>
                    <a:pt x="94384" y="6995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79" name="Google Shape;8579;p17"/>
            <p:cNvSpPr/>
            <p:nvPr/>
          </p:nvSpPr>
          <p:spPr>
            <a:xfrm>
              <a:off x="10786985" y="1955259"/>
              <a:ext cx="84138" cy="84138"/>
            </a:xfrm>
            <a:custGeom>
              <a:rect b="b" l="l" r="r" t="t"/>
              <a:pathLst>
                <a:path extrusionOk="0" h="120000" w="120000">
                  <a:moveTo>
                    <a:pt x="0" y="13636"/>
                  </a:moveTo>
                  <a:cubicBezTo>
                    <a:pt x="0" y="60000"/>
                    <a:pt x="0" y="60000"/>
                    <a:pt x="0" y="60000"/>
                  </a:cubicBezTo>
                  <a:cubicBezTo>
                    <a:pt x="0" y="92727"/>
                    <a:pt x="27272" y="120000"/>
                    <a:pt x="60000" y="120000"/>
                  </a:cubicBezTo>
                  <a:cubicBezTo>
                    <a:pt x="92727" y="120000"/>
                    <a:pt x="120000" y="92727"/>
                    <a:pt x="120000" y="60000"/>
                  </a:cubicBezTo>
                  <a:cubicBezTo>
                    <a:pt x="120000" y="0"/>
                    <a:pt x="120000" y="0"/>
                    <a:pt x="120000" y="0"/>
                  </a:cubicBezTo>
                  <a:cubicBezTo>
                    <a:pt x="76363" y="8181"/>
                    <a:pt x="35454" y="10909"/>
                    <a:pt x="0" y="13636"/>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80" name="Google Shape;8580;p17"/>
            <p:cNvSpPr/>
            <p:nvPr/>
          </p:nvSpPr>
          <p:spPr>
            <a:xfrm>
              <a:off x="10956847" y="1923509"/>
              <a:ext cx="84138" cy="177800"/>
            </a:xfrm>
            <a:custGeom>
              <a:rect b="b" l="l" r="r" t="t"/>
              <a:pathLst>
                <a:path extrusionOk="0" h="120000" w="120000">
                  <a:moveTo>
                    <a:pt x="0" y="11739"/>
                  </a:moveTo>
                  <a:cubicBezTo>
                    <a:pt x="0" y="91304"/>
                    <a:pt x="0" y="91304"/>
                    <a:pt x="0" y="91304"/>
                  </a:cubicBezTo>
                  <a:cubicBezTo>
                    <a:pt x="0" y="106956"/>
                    <a:pt x="27272" y="120000"/>
                    <a:pt x="60000" y="120000"/>
                  </a:cubicBezTo>
                  <a:cubicBezTo>
                    <a:pt x="92727" y="120000"/>
                    <a:pt x="120000" y="106956"/>
                    <a:pt x="120000" y="91304"/>
                  </a:cubicBezTo>
                  <a:cubicBezTo>
                    <a:pt x="120000" y="0"/>
                    <a:pt x="120000" y="0"/>
                    <a:pt x="120000" y="0"/>
                  </a:cubicBezTo>
                  <a:cubicBezTo>
                    <a:pt x="79090" y="5217"/>
                    <a:pt x="38181" y="9130"/>
                    <a:pt x="0" y="1173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81" name="Google Shape;8581;p17"/>
            <p:cNvSpPr/>
            <p:nvPr/>
          </p:nvSpPr>
          <p:spPr>
            <a:xfrm>
              <a:off x="11126710" y="1885409"/>
              <a:ext cx="87313" cy="144463"/>
            </a:xfrm>
            <a:custGeom>
              <a:rect b="b" l="l" r="r" t="t"/>
              <a:pathLst>
                <a:path extrusionOk="0" h="120000" w="120000">
                  <a:moveTo>
                    <a:pt x="8000" y="16000"/>
                  </a:moveTo>
                  <a:cubicBezTo>
                    <a:pt x="5333" y="16000"/>
                    <a:pt x="2666" y="16000"/>
                    <a:pt x="0" y="16000"/>
                  </a:cubicBezTo>
                  <a:cubicBezTo>
                    <a:pt x="0" y="84800"/>
                    <a:pt x="0" y="84800"/>
                    <a:pt x="0" y="84800"/>
                  </a:cubicBezTo>
                  <a:cubicBezTo>
                    <a:pt x="0" y="104000"/>
                    <a:pt x="26666" y="120000"/>
                    <a:pt x="58666" y="120000"/>
                  </a:cubicBezTo>
                  <a:cubicBezTo>
                    <a:pt x="93333" y="120000"/>
                    <a:pt x="120000" y="104000"/>
                    <a:pt x="120000" y="84800"/>
                  </a:cubicBezTo>
                  <a:cubicBezTo>
                    <a:pt x="120000" y="0"/>
                    <a:pt x="120000" y="0"/>
                    <a:pt x="120000" y="0"/>
                  </a:cubicBezTo>
                  <a:cubicBezTo>
                    <a:pt x="85333" y="4800"/>
                    <a:pt x="48000" y="9600"/>
                    <a:pt x="8000" y="1600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82" name="Google Shape;8582;p17"/>
            <p:cNvSpPr/>
            <p:nvPr/>
          </p:nvSpPr>
          <p:spPr>
            <a:xfrm>
              <a:off x="11296572" y="1848897"/>
              <a:ext cx="87313" cy="109538"/>
            </a:xfrm>
            <a:custGeom>
              <a:rect b="b" l="l" r="r" t="t"/>
              <a:pathLst>
                <a:path extrusionOk="0" h="120000" w="120000">
                  <a:moveTo>
                    <a:pt x="0" y="18947"/>
                  </a:moveTo>
                  <a:cubicBezTo>
                    <a:pt x="0" y="73684"/>
                    <a:pt x="0" y="73684"/>
                    <a:pt x="0" y="73684"/>
                  </a:cubicBezTo>
                  <a:cubicBezTo>
                    <a:pt x="0" y="98947"/>
                    <a:pt x="26666" y="119999"/>
                    <a:pt x="61333" y="119999"/>
                  </a:cubicBezTo>
                  <a:cubicBezTo>
                    <a:pt x="93333" y="119999"/>
                    <a:pt x="120000" y="98947"/>
                    <a:pt x="120000" y="73684"/>
                  </a:cubicBezTo>
                  <a:cubicBezTo>
                    <a:pt x="120000" y="0"/>
                    <a:pt x="120000" y="0"/>
                    <a:pt x="120000" y="0"/>
                  </a:cubicBezTo>
                  <a:cubicBezTo>
                    <a:pt x="85333" y="6315"/>
                    <a:pt x="45333" y="12631"/>
                    <a:pt x="0" y="1894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o innholdsdeler">
  <p:cSld name="1_To innholdsdeler">
    <p:spTree>
      <p:nvGrpSpPr>
        <p:cNvPr id="8583" name="Shape 8583"/>
        <p:cNvGrpSpPr/>
        <p:nvPr/>
      </p:nvGrpSpPr>
      <p:grpSpPr>
        <a:xfrm>
          <a:off x="0" y="0"/>
          <a:ext cx="0" cy="0"/>
          <a:chOff x="0" y="0"/>
          <a:chExt cx="0" cy="0"/>
        </a:xfrm>
      </p:grpSpPr>
      <p:sp>
        <p:nvSpPr>
          <p:cNvPr id="8584" name="Google Shape;8584;p18"/>
          <p:cNvSpPr txBox="1"/>
          <p:nvPr>
            <p:ph type="title"/>
          </p:nvPr>
        </p:nvSpPr>
        <p:spPr>
          <a:xfrm>
            <a:off x="495300" y="457200"/>
            <a:ext cx="10311803" cy="864954"/>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1"/>
              </a:buClr>
              <a:buSzPts val="3000"/>
              <a:buFont typeface="Calibri"/>
              <a:buNone/>
              <a:defRPr b="0" i="0" sz="3000" u="none" cap="none" strike="noStrike">
                <a:solidFill>
                  <a:schemeClr val="accen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585" name="Google Shape;8585;p18"/>
          <p:cNvSpPr txBox="1"/>
          <p:nvPr>
            <p:ph idx="1" type="body"/>
          </p:nvPr>
        </p:nvSpPr>
        <p:spPr>
          <a:xfrm>
            <a:off x="495301" y="1501541"/>
            <a:ext cx="3598188" cy="4675422"/>
          </a:xfrm>
          <a:prstGeom prst="rect">
            <a:avLst/>
          </a:prstGeom>
          <a:noFill/>
          <a:ln>
            <a:noFill/>
          </a:ln>
        </p:spPr>
        <p:txBody>
          <a:bodyPr anchorCtr="0" anchor="t" bIns="91425" lIns="91425" spcFirstLastPara="1" rIns="91425" wrap="square" tIns="91425"/>
          <a:lstStyle>
            <a:lvl1pPr indent="-342900" lvl="0" marL="457200" marR="0" rtl="0" algn="l">
              <a:lnSpc>
                <a:spcPct val="90000"/>
              </a:lnSpc>
              <a:spcBef>
                <a:spcPts val="10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accent2"/>
              </a:buClr>
              <a:buSzPts val="1800"/>
              <a:buFont typeface="Calibri"/>
              <a:buChar char="−"/>
              <a:defRPr b="0" i="0" sz="1800" u="none" cap="none" strike="noStrike">
                <a:solidFill>
                  <a:schemeClr val="accent3"/>
                </a:solidFill>
                <a:latin typeface="Calibri"/>
                <a:ea typeface="Calibri"/>
                <a:cs typeface="Calibri"/>
                <a:sym typeface="Calibri"/>
              </a:defRPr>
            </a:lvl2pPr>
            <a:lvl3pPr indent="-342900" lvl="2" marL="1371600" marR="0" rtl="0" algn="l">
              <a:lnSpc>
                <a:spcPct val="90000"/>
              </a:lnSpc>
              <a:spcBef>
                <a:spcPts val="500"/>
              </a:spcBef>
              <a:spcAft>
                <a:spcPts val="0"/>
              </a:spcAft>
              <a:buClr>
                <a:schemeClr val="accent2"/>
              </a:buClr>
              <a:buSzPts val="1800"/>
              <a:buFont typeface="Noto Sans Symbols"/>
              <a:buChar char="▪"/>
              <a:defRPr b="0" i="0" sz="1800" u="none" cap="none" strike="noStrike">
                <a:solidFill>
                  <a:schemeClr val="accent3"/>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accent2"/>
              </a:buClr>
              <a:buSzPts val="1800"/>
              <a:buFont typeface="Courier New"/>
              <a:buChar char="o"/>
              <a:defRPr b="0" i="0" sz="1800" u="none" cap="none" strike="noStrike">
                <a:solidFill>
                  <a:schemeClr val="accent3"/>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pSp>
        <p:nvGrpSpPr>
          <p:cNvPr id="8586" name="Google Shape;8586;p18"/>
          <p:cNvGrpSpPr/>
          <p:nvPr/>
        </p:nvGrpSpPr>
        <p:grpSpPr>
          <a:xfrm>
            <a:off x="-1978012" y="5047145"/>
            <a:ext cx="7652824" cy="2618409"/>
            <a:chOff x="-1689411" y="-579289"/>
            <a:chExt cx="7652824" cy="2618409"/>
          </a:xfrm>
        </p:grpSpPr>
        <p:grpSp>
          <p:nvGrpSpPr>
            <p:cNvPr id="8587" name="Google Shape;8587;p18"/>
            <p:cNvGrpSpPr/>
            <p:nvPr/>
          </p:nvGrpSpPr>
          <p:grpSpPr>
            <a:xfrm>
              <a:off x="-1689411" y="-564878"/>
              <a:ext cx="6283767" cy="2287538"/>
              <a:chOff x="3198" y="1063"/>
              <a:chExt cx="3736" cy="1330"/>
            </a:xfrm>
          </p:grpSpPr>
          <p:grpSp>
            <p:nvGrpSpPr>
              <p:cNvPr id="8588" name="Google Shape;8588;p18"/>
              <p:cNvGrpSpPr/>
              <p:nvPr/>
            </p:nvGrpSpPr>
            <p:grpSpPr>
              <a:xfrm>
                <a:off x="3198" y="1063"/>
                <a:ext cx="3736" cy="1330"/>
                <a:chOff x="3198" y="1063"/>
                <a:chExt cx="3736" cy="1330"/>
              </a:xfrm>
            </p:grpSpPr>
            <p:sp>
              <p:nvSpPr>
                <p:cNvPr id="8589" name="Google Shape;8589;p18"/>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90" name="Google Shape;8590;p18"/>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91" name="Google Shape;8591;p18"/>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92" name="Google Shape;8592;p18"/>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93" name="Google Shape;8593;p18"/>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94" name="Google Shape;8594;p18"/>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95" name="Google Shape;8595;p18"/>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96" name="Google Shape;8596;p18"/>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97" name="Google Shape;8597;p18"/>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98" name="Google Shape;8598;p18"/>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99" name="Google Shape;8599;p18"/>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00" name="Google Shape;8600;p18"/>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01" name="Google Shape;8601;p18"/>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02" name="Google Shape;8602;p18"/>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03" name="Google Shape;8603;p18"/>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04" name="Google Shape;8604;p18"/>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05" name="Google Shape;8605;p18"/>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06" name="Google Shape;8606;p18"/>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07" name="Google Shape;8607;p18"/>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08" name="Google Shape;8608;p18"/>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09" name="Google Shape;8609;p18"/>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10" name="Google Shape;8610;p18"/>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11" name="Google Shape;8611;p18"/>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12" name="Google Shape;8612;p18"/>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13" name="Google Shape;8613;p18"/>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14" name="Google Shape;8614;p18"/>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15" name="Google Shape;8615;p18"/>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16" name="Google Shape;8616;p18"/>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17" name="Google Shape;8617;p18"/>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18" name="Google Shape;8618;p18"/>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19" name="Google Shape;8619;p18"/>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20" name="Google Shape;8620;p18"/>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21" name="Google Shape;8621;p18"/>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22" name="Google Shape;8622;p18"/>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23" name="Google Shape;8623;p18"/>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24" name="Google Shape;8624;p18"/>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25" name="Google Shape;8625;p18"/>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26" name="Google Shape;8626;p18"/>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27" name="Google Shape;8627;p18"/>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28" name="Google Shape;8628;p18"/>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29" name="Google Shape;8629;p18"/>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30" name="Google Shape;8630;p18"/>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31" name="Google Shape;8631;p18"/>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32" name="Google Shape;8632;p18"/>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33" name="Google Shape;8633;p18"/>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34" name="Google Shape;8634;p18"/>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35" name="Google Shape;8635;p18"/>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36" name="Google Shape;8636;p18"/>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37" name="Google Shape;8637;p18"/>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38" name="Google Shape;8638;p18"/>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39" name="Google Shape;8639;p18"/>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40" name="Google Shape;8640;p18"/>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41" name="Google Shape;8641;p18"/>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42" name="Google Shape;8642;p18"/>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43" name="Google Shape;8643;p18"/>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44" name="Google Shape;8644;p18"/>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45" name="Google Shape;8645;p1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46" name="Google Shape;8646;p18"/>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47" name="Google Shape;8647;p18"/>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48" name="Google Shape;8648;p18"/>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49" name="Google Shape;8649;p1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50" name="Google Shape;8650;p18"/>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51" name="Google Shape;8651;p18"/>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52" name="Google Shape;8652;p18"/>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53" name="Google Shape;8653;p18"/>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54" name="Google Shape;8654;p1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55" name="Google Shape;8655;p18"/>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56" name="Google Shape;8656;p18"/>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57" name="Google Shape;8657;p1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58" name="Google Shape;8658;p18"/>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59" name="Google Shape;8659;p18"/>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60" name="Google Shape;8660;p18"/>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61" name="Google Shape;8661;p1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62" name="Google Shape;8662;p18"/>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63" name="Google Shape;8663;p18"/>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64" name="Google Shape;8664;p1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65" name="Google Shape;8665;p18"/>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66" name="Google Shape;8666;p18"/>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67" name="Google Shape;8667;p1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68" name="Google Shape;8668;p18"/>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69" name="Google Shape;8669;p18"/>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70" name="Google Shape;8670;p18"/>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71" name="Google Shape;8671;p1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72" name="Google Shape;8672;p18"/>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73" name="Google Shape;8673;p18"/>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74" name="Google Shape;8674;p1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75" name="Google Shape;8675;p18"/>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76" name="Google Shape;8676;p18"/>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77" name="Google Shape;8677;p18"/>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78" name="Google Shape;8678;p1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79" name="Google Shape;8679;p18"/>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80" name="Google Shape;8680;p1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81" name="Google Shape;8681;p18"/>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82" name="Google Shape;8682;p18"/>
                <p:cNvSpPr/>
                <p:nvPr/>
              </p:nvSpPr>
              <p:spPr>
                <a:xfrm>
                  <a:off x="3198" y="144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83" name="Google Shape;8683;p1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84" name="Google Shape;8684;p18"/>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85" name="Google Shape;8685;p18"/>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86" name="Google Shape;8686;p1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87" name="Google Shape;8687;p18"/>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88" name="Google Shape;8688;p18"/>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89" name="Google Shape;8689;p1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90" name="Google Shape;8690;p18"/>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91" name="Google Shape;8691;p18"/>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92" name="Google Shape;8692;p1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93" name="Google Shape;8693;p18"/>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94" name="Google Shape;8694;p18"/>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95" name="Google Shape;8695;p18"/>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96" name="Google Shape;8696;p1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97" name="Google Shape;8697;p18"/>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98" name="Google Shape;8698;p18"/>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99" name="Google Shape;8699;p18"/>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00" name="Google Shape;8700;p18"/>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01" name="Google Shape;8701;p18"/>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02" name="Google Shape;8702;p18"/>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03" name="Google Shape;8703;p18"/>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04" name="Google Shape;8704;p1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05" name="Google Shape;8705;p18"/>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06" name="Google Shape;8706;p18"/>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07" name="Google Shape;8707;p18"/>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08" name="Google Shape;8708;p18"/>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09" name="Google Shape;8709;p18"/>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0" name="Google Shape;8710;p1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1" name="Google Shape;8711;p18"/>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2" name="Google Shape;8712;p18"/>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3" name="Google Shape;8713;p18"/>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4" name="Google Shape;8714;p18"/>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5" name="Google Shape;8715;p18"/>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6" name="Google Shape;8716;p18"/>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7" name="Google Shape;8717;p18"/>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8" name="Google Shape;8718;p18"/>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9" name="Google Shape;8719;p18"/>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20" name="Google Shape;8720;p1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21" name="Google Shape;8721;p18"/>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22" name="Google Shape;8722;p18"/>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23" name="Google Shape;8723;p1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24" name="Google Shape;8724;p18"/>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25" name="Google Shape;8725;p18"/>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26" name="Google Shape;8726;p1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27" name="Google Shape;8727;p1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28" name="Google Shape;8728;p18"/>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29" name="Google Shape;8729;p1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30" name="Google Shape;8730;p18"/>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31" name="Google Shape;8731;p1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32" name="Google Shape;8732;p18"/>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33" name="Google Shape;8733;p1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34" name="Google Shape;8734;p18"/>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35" name="Google Shape;8735;p18"/>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36" name="Google Shape;8736;p1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37" name="Google Shape;8737;p18"/>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38" name="Google Shape;8738;p18"/>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39" name="Google Shape;8739;p18"/>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40" name="Google Shape;8740;p1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41" name="Google Shape;8741;p18"/>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42" name="Google Shape;8742;p18"/>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43" name="Google Shape;8743;p1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44" name="Google Shape;8744;p1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45" name="Google Shape;8745;p18"/>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46" name="Google Shape;8746;p18"/>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47" name="Google Shape;8747;p1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48" name="Google Shape;8748;p18"/>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49" name="Google Shape;8749;p18"/>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50" name="Google Shape;8750;p1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51" name="Google Shape;8751;p1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52" name="Google Shape;8752;p18"/>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53" name="Google Shape;8753;p18"/>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54" name="Google Shape;8754;p18"/>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55" name="Google Shape;8755;p1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56" name="Google Shape;8756;p18"/>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57" name="Google Shape;8757;p18"/>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58" name="Google Shape;8758;p18"/>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59" name="Google Shape;8759;p18"/>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60" name="Google Shape;8760;p18"/>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61" name="Google Shape;8761;p1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62" name="Google Shape;8762;p18"/>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63" name="Google Shape;8763;p18"/>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64" name="Google Shape;8764;p18"/>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65" name="Google Shape;8765;p18"/>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66" name="Google Shape;8766;p18"/>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67" name="Google Shape;8767;p18"/>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68" name="Google Shape;8768;p18"/>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69" name="Google Shape;8769;p18"/>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70" name="Google Shape;8770;p18"/>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71" name="Google Shape;8771;p18"/>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72" name="Google Shape;8772;p18"/>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73" name="Google Shape;8773;p18"/>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74" name="Google Shape;8774;p18"/>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75" name="Google Shape;8775;p18"/>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76" name="Google Shape;8776;p18"/>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77" name="Google Shape;8777;p1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78" name="Google Shape;8778;p18"/>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79" name="Google Shape;8779;p18"/>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80" name="Google Shape;8780;p18"/>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81" name="Google Shape;8781;p1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82" name="Google Shape;8782;p18"/>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83" name="Google Shape;8783;p18"/>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84" name="Google Shape;8784;p18"/>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85" name="Google Shape;8785;p18"/>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86" name="Google Shape;8786;p18"/>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87" name="Google Shape;8787;p18"/>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88" name="Google Shape;8788;p1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89" name="Google Shape;8789;p18"/>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90" name="Google Shape;8790;p18"/>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91" name="Google Shape;8791;p18"/>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92" name="Google Shape;8792;p1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93" name="Google Shape;8793;p18"/>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94" name="Google Shape;8794;p1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95" name="Google Shape;8795;p18"/>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96" name="Google Shape;8796;p18"/>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97" name="Google Shape;8797;p1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98" name="Google Shape;8798;p18"/>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99" name="Google Shape;8799;p18"/>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0" name="Google Shape;8800;p1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1" name="Google Shape;8801;p18"/>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2" name="Google Shape;8802;p18"/>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3" name="Google Shape;8803;p1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4" name="Google Shape;8804;p18"/>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5" name="Google Shape;8805;p18"/>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6" name="Google Shape;8806;p1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7" name="Google Shape;8807;p18"/>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8" name="Google Shape;8808;p18"/>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9" name="Google Shape;8809;p18"/>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10" name="Google Shape;8810;p1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11" name="Google Shape;8811;p18"/>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12" name="Google Shape;8812;p18"/>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13" name="Google Shape;8813;p18"/>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14" name="Google Shape;8814;p18"/>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15" name="Google Shape;8815;p18"/>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16" name="Google Shape;8816;p18"/>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17" name="Google Shape;8817;p18"/>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18" name="Google Shape;8818;p18"/>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19" name="Google Shape;8819;p18"/>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20" name="Google Shape;8820;p1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21" name="Google Shape;8821;p18"/>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22" name="Google Shape;8822;p18"/>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23" name="Google Shape;8823;p18"/>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24" name="Google Shape;8824;p1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25" name="Google Shape;8825;p18"/>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26" name="Google Shape;8826;p18"/>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27" name="Google Shape;8827;p1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28" name="Google Shape;8828;p18"/>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29" name="Google Shape;8829;p18"/>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30" name="Google Shape;8830;p18"/>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31" name="Google Shape;8831;p1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32" name="Google Shape;8832;p18"/>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833" name="Google Shape;8833;p18"/>
            <p:cNvGrpSpPr/>
            <p:nvPr/>
          </p:nvGrpSpPr>
          <p:grpSpPr>
            <a:xfrm rot="10800000">
              <a:off x="-345165" y="-271964"/>
              <a:ext cx="6283767" cy="2287538"/>
              <a:chOff x="3198" y="1063"/>
              <a:chExt cx="3736" cy="1330"/>
            </a:xfrm>
          </p:grpSpPr>
          <p:grpSp>
            <p:nvGrpSpPr>
              <p:cNvPr id="8834" name="Google Shape;8834;p18"/>
              <p:cNvGrpSpPr/>
              <p:nvPr/>
            </p:nvGrpSpPr>
            <p:grpSpPr>
              <a:xfrm>
                <a:off x="3198" y="1063"/>
                <a:ext cx="3736" cy="1330"/>
                <a:chOff x="3198" y="1063"/>
                <a:chExt cx="3736" cy="1330"/>
              </a:xfrm>
            </p:grpSpPr>
            <p:sp>
              <p:nvSpPr>
                <p:cNvPr id="8835" name="Google Shape;8835;p18"/>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36" name="Google Shape;8836;p18"/>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37" name="Google Shape;8837;p18"/>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38" name="Google Shape;8838;p18"/>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39" name="Google Shape;8839;p18"/>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40" name="Google Shape;8840;p18"/>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41" name="Google Shape;8841;p18"/>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42" name="Google Shape;8842;p18"/>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43" name="Google Shape;8843;p18"/>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44" name="Google Shape;8844;p18"/>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45" name="Google Shape;8845;p18"/>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46" name="Google Shape;8846;p18"/>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47" name="Google Shape;8847;p18"/>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48" name="Google Shape;8848;p18"/>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49" name="Google Shape;8849;p18"/>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50" name="Google Shape;8850;p18"/>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51" name="Google Shape;8851;p18"/>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52" name="Google Shape;8852;p18"/>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53" name="Google Shape;8853;p18"/>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54" name="Google Shape;8854;p18"/>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55" name="Google Shape;8855;p18"/>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56" name="Google Shape;8856;p18"/>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57" name="Google Shape;8857;p18"/>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58" name="Google Shape;8858;p18"/>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59" name="Google Shape;8859;p18"/>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60" name="Google Shape;8860;p18"/>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61" name="Google Shape;8861;p18"/>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62" name="Google Shape;8862;p18"/>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63" name="Google Shape;8863;p18"/>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64" name="Google Shape;8864;p18"/>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65" name="Google Shape;8865;p18"/>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66" name="Google Shape;8866;p18"/>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67" name="Google Shape;8867;p18"/>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68" name="Google Shape;8868;p18"/>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69" name="Google Shape;8869;p18"/>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70" name="Google Shape;8870;p18"/>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71" name="Google Shape;8871;p18"/>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72" name="Google Shape;8872;p18"/>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73" name="Google Shape;8873;p18"/>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74" name="Google Shape;8874;p18"/>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75" name="Google Shape;8875;p18"/>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76" name="Google Shape;8876;p18"/>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77" name="Google Shape;8877;p18"/>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78" name="Google Shape;8878;p18"/>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79" name="Google Shape;8879;p18"/>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80" name="Google Shape;8880;p18"/>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81" name="Google Shape;8881;p18"/>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82" name="Google Shape;8882;p18"/>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83" name="Google Shape;8883;p18"/>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84" name="Google Shape;8884;p18"/>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85" name="Google Shape;8885;p18"/>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86" name="Google Shape;8886;p18"/>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87" name="Google Shape;8887;p18"/>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88" name="Google Shape;8888;p18"/>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89" name="Google Shape;8889;p18"/>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0" name="Google Shape;8890;p18"/>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1" name="Google Shape;8891;p1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2" name="Google Shape;8892;p18"/>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3" name="Google Shape;8893;p18"/>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4" name="Google Shape;8894;p18"/>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5" name="Google Shape;8895;p1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6" name="Google Shape;8896;p18"/>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7" name="Google Shape;8897;p18"/>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8" name="Google Shape;8898;p18"/>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9" name="Google Shape;8899;p18"/>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00" name="Google Shape;8900;p1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01" name="Google Shape;8901;p18"/>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02" name="Google Shape;8902;p18"/>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03" name="Google Shape;8903;p1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04" name="Google Shape;8904;p18"/>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05" name="Google Shape;8905;p18"/>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06" name="Google Shape;8906;p18"/>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07" name="Google Shape;8907;p1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08" name="Google Shape;8908;p18"/>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09" name="Google Shape;8909;p18"/>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10" name="Google Shape;8910;p1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11" name="Google Shape;8911;p18"/>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12" name="Google Shape;8912;p18"/>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13" name="Google Shape;8913;p1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14" name="Google Shape;8914;p18"/>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15" name="Google Shape;8915;p18"/>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16" name="Google Shape;8916;p18"/>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17" name="Google Shape;8917;p1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18" name="Google Shape;8918;p18"/>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19" name="Google Shape;8919;p18"/>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20" name="Google Shape;8920;p1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21" name="Google Shape;8921;p18"/>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22" name="Google Shape;8922;p18"/>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23" name="Google Shape;8923;p18"/>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24" name="Google Shape;8924;p1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25" name="Google Shape;8925;p18"/>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26" name="Google Shape;8926;p1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27" name="Google Shape;8927;p18"/>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28" name="Google Shape;8928;p18"/>
                <p:cNvSpPr/>
                <p:nvPr/>
              </p:nvSpPr>
              <p:spPr>
                <a:xfrm>
                  <a:off x="3198" y="144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29" name="Google Shape;8929;p1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30" name="Google Shape;8930;p18"/>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31" name="Google Shape;8931;p18"/>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32" name="Google Shape;8932;p1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33" name="Google Shape;8933;p18"/>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34" name="Google Shape;8934;p18"/>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35" name="Google Shape;8935;p1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36" name="Google Shape;8936;p18"/>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37" name="Google Shape;8937;p18"/>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38" name="Google Shape;8938;p1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39" name="Google Shape;8939;p18"/>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40" name="Google Shape;8940;p18"/>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41" name="Google Shape;8941;p18"/>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42" name="Google Shape;8942;p1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43" name="Google Shape;8943;p18"/>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44" name="Google Shape;8944;p18"/>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45" name="Google Shape;8945;p18"/>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46" name="Google Shape;8946;p18"/>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47" name="Google Shape;8947;p18"/>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48" name="Google Shape;8948;p18"/>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49" name="Google Shape;8949;p18"/>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50" name="Google Shape;8950;p1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51" name="Google Shape;8951;p18"/>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52" name="Google Shape;8952;p18"/>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53" name="Google Shape;8953;p18"/>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54" name="Google Shape;8954;p18"/>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55" name="Google Shape;8955;p18"/>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56" name="Google Shape;8956;p1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57" name="Google Shape;8957;p18"/>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58" name="Google Shape;8958;p18"/>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59" name="Google Shape;8959;p18"/>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0" name="Google Shape;8960;p18"/>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1" name="Google Shape;8961;p18"/>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2" name="Google Shape;8962;p18"/>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3" name="Google Shape;8963;p18"/>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4" name="Google Shape;8964;p18"/>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5" name="Google Shape;8965;p18"/>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6" name="Google Shape;8966;p1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7" name="Google Shape;8967;p18"/>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8" name="Google Shape;8968;p18"/>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9" name="Google Shape;8969;p1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70" name="Google Shape;8970;p18"/>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71" name="Google Shape;8971;p18"/>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72" name="Google Shape;8972;p1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73" name="Google Shape;8973;p1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74" name="Google Shape;8974;p18"/>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75" name="Google Shape;8975;p1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76" name="Google Shape;8976;p18"/>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77" name="Google Shape;8977;p1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78" name="Google Shape;8978;p18"/>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79" name="Google Shape;8979;p1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80" name="Google Shape;8980;p18"/>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81" name="Google Shape;8981;p18"/>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82" name="Google Shape;8982;p1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83" name="Google Shape;8983;p18"/>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84" name="Google Shape;8984;p18"/>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85" name="Google Shape;8985;p18"/>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86" name="Google Shape;8986;p1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87" name="Google Shape;8987;p18"/>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88" name="Google Shape;8988;p18"/>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89" name="Google Shape;8989;p1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90" name="Google Shape;8990;p1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91" name="Google Shape;8991;p18"/>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92" name="Google Shape;8992;p18"/>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93" name="Google Shape;8993;p1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94" name="Google Shape;8994;p18"/>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95" name="Google Shape;8995;p18"/>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96" name="Google Shape;8996;p1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97" name="Google Shape;8997;p1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98" name="Google Shape;8998;p18"/>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99" name="Google Shape;8999;p18"/>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00" name="Google Shape;9000;p18"/>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01" name="Google Shape;9001;p1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02" name="Google Shape;9002;p18"/>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03" name="Google Shape;9003;p18"/>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04" name="Google Shape;9004;p18"/>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05" name="Google Shape;9005;p18"/>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06" name="Google Shape;9006;p18"/>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07" name="Google Shape;9007;p1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08" name="Google Shape;9008;p18"/>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09" name="Google Shape;9009;p18"/>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10" name="Google Shape;9010;p18"/>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11" name="Google Shape;9011;p18"/>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12" name="Google Shape;9012;p18"/>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13" name="Google Shape;9013;p18"/>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14" name="Google Shape;9014;p18"/>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15" name="Google Shape;9015;p18"/>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16" name="Google Shape;9016;p18"/>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17" name="Google Shape;9017;p18"/>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18" name="Google Shape;9018;p18"/>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19" name="Google Shape;9019;p18"/>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20" name="Google Shape;9020;p18"/>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21" name="Google Shape;9021;p18"/>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22" name="Google Shape;9022;p18"/>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23" name="Google Shape;9023;p1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24" name="Google Shape;9024;p18"/>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25" name="Google Shape;9025;p18"/>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26" name="Google Shape;9026;p18"/>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27" name="Google Shape;9027;p1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28" name="Google Shape;9028;p18"/>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29" name="Google Shape;9029;p18"/>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30" name="Google Shape;9030;p18"/>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31" name="Google Shape;9031;p18"/>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32" name="Google Shape;9032;p18"/>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33" name="Google Shape;9033;p18"/>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34" name="Google Shape;9034;p1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035" name="Google Shape;9035;p18"/>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36" name="Google Shape;9036;p18"/>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37" name="Google Shape;9037;p18"/>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38" name="Google Shape;9038;p1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39" name="Google Shape;9039;p18"/>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40" name="Google Shape;9040;p1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41" name="Google Shape;9041;p18"/>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42" name="Google Shape;9042;p18"/>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43" name="Google Shape;9043;p1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44" name="Google Shape;9044;p18"/>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45" name="Google Shape;9045;p18"/>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46" name="Google Shape;9046;p1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47" name="Google Shape;9047;p18"/>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48" name="Google Shape;9048;p18"/>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49" name="Google Shape;9049;p1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0" name="Google Shape;9050;p18"/>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1" name="Google Shape;9051;p18"/>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2" name="Google Shape;9052;p1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3" name="Google Shape;9053;p18"/>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4" name="Google Shape;9054;p18"/>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5" name="Google Shape;9055;p18"/>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6" name="Google Shape;9056;p1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7" name="Google Shape;9057;p18"/>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8" name="Google Shape;9058;p18"/>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9" name="Google Shape;9059;p18"/>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60" name="Google Shape;9060;p18"/>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61" name="Google Shape;9061;p18"/>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62" name="Google Shape;9062;p18"/>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63" name="Google Shape;9063;p18"/>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64" name="Google Shape;9064;p18"/>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65" name="Google Shape;9065;p18"/>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66" name="Google Shape;9066;p1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67" name="Google Shape;9067;p18"/>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68" name="Google Shape;9068;p18"/>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69" name="Google Shape;9069;p18"/>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70" name="Google Shape;9070;p1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71" name="Google Shape;9071;p18"/>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72" name="Google Shape;9072;p18"/>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73" name="Google Shape;9073;p1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74" name="Google Shape;9074;p18"/>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75" name="Google Shape;9075;p18"/>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76" name="Google Shape;9076;p18"/>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77" name="Google Shape;9077;p1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78" name="Google Shape;9078;p18"/>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079" name="Google Shape;9079;p18"/>
            <p:cNvGrpSpPr/>
            <p:nvPr/>
          </p:nvGrpSpPr>
          <p:grpSpPr>
            <a:xfrm>
              <a:off x="-136194" y="-579289"/>
              <a:ext cx="6099607" cy="2618409"/>
              <a:chOff x="-114771" y="4258852"/>
              <a:chExt cx="8273325" cy="3551532"/>
            </a:xfrm>
          </p:grpSpPr>
          <p:sp>
            <p:nvSpPr>
              <p:cNvPr id="9080" name="Google Shape;9080;p18"/>
              <p:cNvSpPr/>
              <p:nvPr/>
            </p:nvSpPr>
            <p:spPr>
              <a:xfrm>
                <a:off x="6728714" y="5275821"/>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81" name="Google Shape;9081;p18"/>
              <p:cNvSpPr/>
              <p:nvPr/>
            </p:nvSpPr>
            <p:spPr>
              <a:xfrm>
                <a:off x="5807952" y="5849039"/>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82" name="Google Shape;9082;p18"/>
              <p:cNvSpPr/>
              <p:nvPr/>
            </p:nvSpPr>
            <p:spPr>
              <a:xfrm>
                <a:off x="3604379" y="5205175"/>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83" name="Google Shape;9083;p18"/>
              <p:cNvSpPr/>
              <p:nvPr/>
            </p:nvSpPr>
            <p:spPr>
              <a:xfrm>
                <a:off x="1774550" y="4751828"/>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84" name="Google Shape;9084;p18"/>
              <p:cNvSpPr/>
              <p:nvPr/>
            </p:nvSpPr>
            <p:spPr>
              <a:xfrm>
                <a:off x="1541569" y="6099506"/>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85" name="Google Shape;9085;p18"/>
              <p:cNvSpPr/>
              <p:nvPr/>
            </p:nvSpPr>
            <p:spPr>
              <a:xfrm>
                <a:off x="-114771" y="7149454"/>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86" name="Google Shape;9086;p18"/>
              <p:cNvSpPr/>
              <p:nvPr/>
            </p:nvSpPr>
            <p:spPr>
              <a:xfrm>
                <a:off x="831258" y="7695188"/>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87" name="Google Shape;9087;p18"/>
              <p:cNvSpPr/>
              <p:nvPr/>
            </p:nvSpPr>
            <p:spPr>
              <a:xfrm>
                <a:off x="2037851" y="722944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88" name="Google Shape;9088;p18"/>
              <p:cNvSpPr/>
              <p:nvPr/>
            </p:nvSpPr>
            <p:spPr>
              <a:xfrm>
                <a:off x="2440619" y="6342125"/>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89" name="Google Shape;9089;p18"/>
              <p:cNvSpPr/>
              <p:nvPr/>
            </p:nvSpPr>
            <p:spPr>
              <a:xfrm>
                <a:off x="3354945" y="5602598"/>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90" name="Google Shape;9090;p18"/>
              <p:cNvSpPr/>
              <p:nvPr/>
            </p:nvSpPr>
            <p:spPr>
              <a:xfrm>
                <a:off x="638803" y="548954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91" name="Google Shape;9091;p18"/>
              <p:cNvSpPr/>
              <p:nvPr/>
            </p:nvSpPr>
            <p:spPr>
              <a:xfrm>
                <a:off x="-56010" y="5517535"/>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92" name="Google Shape;9092;p18"/>
              <p:cNvSpPr/>
              <p:nvPr/>
            </p:nvSpPr>
            <p:spPr>
              <a:xfrm>
                <a:off x="3675045" y="5890712"/>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93" name="Google Shape;9093;p18"/>
              <p:cNvSpPr/>
              <p:nvPr/>
            </p:nvSpPr>
            <p:spPr>
              <a:xfrm>
                <a:off x="4929215" y="5442119"/>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94" name="Google Shape;9094;p18"/>
              <p:cNvSpPr/>
              <p:nvPr/>
            </p:nvSpPr>
            <p:spPr>
              <a:xfrm>
                <a:off x="6408464" y="6673851"/>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95" name="Google Shape;9095;p18"/>
              <p:cNvSpPr/>
              <p:nvPr/>
            </p:nvSpPr>
            <p:spPr>
              <a:xfrm>
                <a:off x="4648835" y="7057017"/>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96" name="Google Shape;9096;p18"/>
              <p:cNvSpPr/>
              <p:nvPr/>
            </p:nvSpPr>
            <p:spPr>
              <a:xfrm>
                <a:off x="7339651" y="721181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97" name="Google Shape;9097;p18"/>
              <p:cNvSpPr/>
              <p:nvPr/>
            </p:nvSpPr>
            <p:spPr>
              <a:xfrm>
                <a:off x="6734124" y="6306393"/>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98" name="Google Shape;9098;p18"/>
              <p:cNvSpPr/>
              <p:nvPr/>
            </p:nvSpPr>
            <p:spPr>
              <a:xfrm>
                <a:off x="8045904" y="6777637"/>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99" name="Google Shape;9099;p18"/>
              <p:cNvSpPr/>
              <p:nvPr/>
            </p:nvSpPr>
            <p:spPr>
              <a:xfrm>
                <a:off x="857834" y="650281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00" name="Google Shape;9100;p18"/>
              <p:cNvSpPr/>
              <p:nvPr/>
            </p:nvSpPr>
            <p:spPr>
              <a:xfrm>
                <a:off x="5439693" y="4258852"/>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9101" name="Google Shape;9101;p18"/>
          <p:cNvGrpSpPr/>
          <p:nvPr/>
        </p:nvGrpSpPr>
        <p:grpSpPr>
          <a:xfrm>
            <a:off x="10953706" y="375689"/>
            <a:ext cx="742994" cy="528078"/>
            <a:chOff x="10328197" y="1523459"/>
            <a:chExt cx="1536700" cy="1092200"/>
          </a:xfrm>
        </p:grpSpPr>
        <p:sp>
          <p:nvSpPr>
            <p:cNvPr id="9102" name="Google Shape;9102;p18"/>
            <p:cNvSpPr/>
            <p:nvPr/>
          </p:nvSpPr>
          <p:spPr>
            <a:xfrm>
              <a:off x="10869535" y="2298159"/>
              <a:ext cx="211138" cy="317500"/>
            </a:xfrm>
            <a:custGeom>
              <a:rect b="b" l="l" r="r" t="t"/>
              <a:pathLst>
                <a:path extrusionOk="0" h="120000" w="120000">
                  <a:moveTo>
                    <a:pt x="22018" y="100243"/>
                  </a:moveTo>
                  <a:cubicBezTo>
                    <a:pt x="27522" y="101707"/>
                    <a:pt x="38532" y="106097"/>
                    <a:pt x="59449" y="106097"/>
                  </a:cubicBezTo>
                  <a:cubicBezTo>
                    <a:pt x="91376" y="106097"/>
                    <a:pt x="95779" y="90731"/>
                    <a:pt x="95779" y="83414"/>
                  </a:cubicBezTo>
                  <a:cubicBezTo>
                    <a:pt x="95779" y="75365"/>
                    <a:pt x="95779" y="75365"/>
                    <a:pt x="95779" y="75365"/>
                  </a:cubicBezTo>
                  <a:cubicBezTo>
                    <a:pt x="94678" y="76097"/>
                    <a:pt x="92477" y="76829"/>
                    <a:pt x="90275" y="78292"/>
                  </a:cubicBezTo>
                  <a:cubicBezTo>
                    <a:pt x="88073" y="79024"/>
                    <a:pt x="85871" y="80487"/>
                    <a:pt x="82568" y="81951"/>
                  </a:cubicBezTo>
                  <a:cubicBezTo>
                    <a:pt x="79266" y="82682"/>
                    <a:pt x="75963" y="84146"/>
                    <a:pt x="71559" y="84878"/>
                  </a:cubicBezTo>
                  <a:cubicBezTo>
                    <a:pt x="67155" y="85609"/>
                    <a:pt x="62752" y="86341"/>
                    <a:pt x="56146" y="86341"/>
                  </a:cubicBezTo>
                  <a:cubicBezTo>
                    <a:pt x="47339" y="86341"/>
                    <a:pt x="39633" y="84878"/>
                    <a:pt x="31926" y="82682"/>
                  </a:cubicBezTo>
                  <a:cubicBezTo>
                    <a:pt x="25321" y="80487"/>
                    <a:pt x="18715" y="78292"/>
                    <a:pt x="14311" y="74634"/>
                  </a:cubicBezTo>
                  <a:cubicBezTo>
                    <a:pt x="9908" y="70975"/>
                    <a:pt x="5504" y="66585"/>
                    <a:pt x="3302" y="61463"/>
                  </a:cubicBezTo>
                  <a:cubicBezTo>
                    <a:pt x="1100" y="56341"/>
                    <a:pt x="0" y="50487"/>
                    <a:pt x="0" y="44634"/>
                  </a:cubicBezTo>
                  <a:cubicBezTo>
                    <a:pt x="0" y="38048"/>
                    <a:pt x="1100" y="32195"/>
                    <a:pt x="4403" y="27073"/>
                  </a:cubicBezTo>
                  <a:cubicBezTo>
                    <a:pt x="7706" y="21219"/>
                    <a:pt x="13211" y="16829"/>
                    <a:pt x="18715" y="12439"/>
                  </a:cubicBezTo>
                  <a:cubicBezTo>
                    <a:pt x="25321" y="8780"/>
                    <a:pt x="33027" y="5853"/>
                    <a:pt x="41834" y="3658"/>
                  </a:cubicBezTo>
                  <a:cubicBezTo>
                    <a:pt x="49541" y="1463"/>
                    <a:pt x="59449" y="0"/>
                    <a:pt x="70458" y="0"/>
                  </a:cubicBezTo>
                  <a:cubicBezTo>
                    <a:pt x="80366" y="0"/>
                    <a:pt x="90275" y="731"/>
                    <a:pt x="99082" y="1463"/>
                  </a:cubicBezTo>
                  <a:cubicBezTo>
                    <a:pt x="107889" y="2926"/>
                    <a:pt x="114495" y="4390"/>
                    <a:pt x="120000" y="5853"/>
                  </a:cubicBezTo>
                  <a:cubicBezTo>
                    <a:pt x="120000" y="83414"/>
                    <a:pt x="120000" y="83414"/>
                    <a:pt x="120000" y="83414"/>
                  </a:cubicBezTo>
                  <a:cubicBezTo>
                    <a:pt x="120000" y="95853"/>
                    <a:pt x="113394" y="120000"/>
                    <a:pt x="59449" y="120000"/>
                  </a:cubicBezTo>
                  <a:cubicBezTo>
                    <a:pt x="29724" y="120000"/>
                    <a:pt x="16513" y="114146"/>
                    <a:pt x="11009" y="112682"/>
                  </a:cubicBezTo>
                  <a:lnTo>
                    <a:pt x="22018" y="100243"/>
                  </a:lnTo>
                  <a:close/>
                  <a:moveTo>
                    <a:pt x="95779" y="16829"/>
                  </a:moveTo>
                  <a:cubicBezTo>
                    <a:pt x="94678" y="16097"/>
                    <a:pt x="91376" y="16097"/>
                    <a:pt x="88073" y="15365"/>
                  </a:cubicBezTo>
                  <a:cubicBezTo>
                    <a:pt x="83669" y="14634"/>
                    <a:pt x="78165" y="13902"/>
                    <a:pt x="70458" y="13902"/>
                  </a:cubicBezTo>
                  <a:cubicBezTo>
                    <a:pt x="63853" y="13902"/>
                    <a:pt x="57247" y="14634"/>
                    <a:pt x="51743" y="16097"/>
                  </a:cubicBezTo>
                  <a:cubicBezTo>
                    <a:pt x="46238" y="17560"/>
                    <a:pt x="40733" y="19756"/>
                    <a:pt x="37431" y="22682"/>
                  </a:cubicBezTo>
                  <a:cubicBezTo>
                    <a:pt x="33027" y="25609"/>
                    <a:pt x="29724" y="28536"/>
                    <a:pt x="27522" y="32195"/>
                  </a:cubicBezTo>
                  <a:cubicBezTo>
                    <a:pt x="25321" y="35853"/>
                    <a:pt x="24220" y="40243"/>
                    <a:pt x="24220" y="44634"/>
                  </a:cubicBezTo>
                  <a:cubicBezTo>
                    <a:pt x="24220" y="48292"/>
                    <a:pt x="25321" y="51951"/>
                    <a:pt x="26422" y="54878"/>
                  </a:cubicBezTo>
                  <a:cubicBezTo>
                    <a:pt x="27522" y="58536"/>
                    <a:pt x="29724" y="61463"/>
                    <a:pt x="33027" y="63658"/>
                  </a:cubicBezTo>
                  <a:cubicBezTo>
                    <a:pt x="36330" y="66585"/>
                    <a:pt x="39633" y="68780"/>
                    <a:pt x="44036" y="70243"/>
                  </a:cubicBezTo>
                  <a:cubicBezTo>
                    <a:pt x="48440" y="71707"/>
                    <a:pt x="53944" y="71707"/>
                    <a:pt x="60550" y="71707"/>
                  </a:cubicBezTo>
                  <a:cubicBezTo>
                    <a:pt x="66055" y="71707"/>
                    <a:pt x="71559" y="71707"/>
                    <a:pt x="75963" y="70243"/>
                  </a:cubicBezTo>
                  <a:cubicBezTo>
                    <a:pt x="80366" y="68780"/>
                    <a:pt x="84770" y="67317"/>
                    <a:pt x="86972" y="65853"/>
                  </a:cubicBezTo>
                  <a:cubicBezTo>
                    <a:pt x="90275" y="63658"/>
                    <a:pt x="92477" y="61463"/>
                    <a:pt x="93577" y="58536"/>
                  </a:cubicBezTo>
                  <a:cubicBezTo>
                    <a:pt x="94678" y="56341"/>
                    <a:pt x="95779" y="54146"/>
                    <a:pt x="95779" y="51219"/>
                  </a:cubicBezTo>
                  <a:lnTo>
                    <a:pt x="95779" y="16829"/>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03" name="Google Shape;9103;p18"/>
            <p:cNvSpPr/>
            <p:nvPr/>
          </p:nvSpPr>
          <p:spPr>
            <a:xfrm>
              <a:off x="11134647" y="2298159"/>
              <a:ext cx="198438" cy="227013"/>
            </a:xfrm>
            <a:custGeom>
              <a:rect b="b" l="l" r="r" t="t"/>
              <a:pathLst>
                <a:path extrusionOk="0" h="120000" w="120000">
                  <a:moveTo>
                    <a:pt x="0" y="28717"/>
                  </a:moveTo>
                  <a:cubicBezTo>
                    <a:pt x="0" y="23589"/>
                    <a:pt x="0" y="18461"/>
                    <a:pt x="0" y="14358"/>
                  </a:cubicBezTo>
                  <a:cubicBezTo>
                    <a:pt x="0" y="11282"/>
                    <a:pt x="0" y="8205"/>
                    <a:pt x="0" y="4102"/>
                  </a:cubicBezTo>
                  <a:cubicBezTo>
                    <a:pt x="24466" y="4102"/>
                    <a:pt x="24466" y="4102"/>
                    <a:pt x="24466" y="4102"/>
                  </a:cubicBezTo>
                  <a:cubicBezTo>
                    <a:pt x="24466" y="20512"/>
                    <a:pt x="24466" y="20512"/>
                    <a:pt x="24466" y="20512"/>
                  </a:cubicBezTo>
                  <a:cubicBezTo>
                    <a:pt x="26796" y="18461"/>
                    <a:pt x="29126" y="16410"/>
                    <a:pt x="31456" y="13333"/>
                  </a:cubicBezTo>
                  <a:cubicBezTo>
                    <a:pt x="33786" y="11282"/>
                    <a:pt x="36116" y="9230"/>
                    <a:pt x="40776" y="7179"/>
                  </a:cubicBezTo>
                  <a:cubicBezTo>
                    <a:pt x="44271" y="5128"/>
                    <a:pt x="47766" y="3076"/>
                    <a:pt x="52427" y="2051"/>
                  </a:cubicBezTo>
                  <a:cubicBezTo>
                    <a:pt x="58252" y="1025"/>
                    <a:pt x="62912" y="0"/>
                    <a:pt x="68737" y="0"/>
                  </a:cubicBezTo>
                  <a:cubicBezTo>
                    <a:pt x="86213" y="0"/>
                    <a:pt x="99029" y="4102"/>
                    <a:pt x="107184" y="13333"/>
                  </a:cubicBezTo>
                  <a:cubicBezTo>
                    <a:pt x="116504" y="22564"/>
                    <a:pt x="120000" y="34871"/>
                    <a:pt x="120000" y="49230"/>
                  </a:cubicBezTo>
                  <a:cubicBezTo>
                    <a:pt x="120000" y="120000"/>
                    <a:pt x="120000" y="120000"/>
                    <a:pt x="120000" y="120000"/>
                  </a:cubicBezTo>
                  <a:cubicBezTo>
                    <a:pt x="94368" y="120000"/>
                    <a:pt x="94368" y="120000"/>
                    <a:pt x="94368" y="120000"/>
                  </a:cubicBezTo>
                  <a:cubicBezTo>
                    <a:pt x="94368" y="51282"/>
                    <a:pt x="94368" y="51282"/>
                    <a:pt x="94368" y="51282"/>
                  </a:cubicBezTo>
                  <a:cubicBezTo>
                    <a:pt x="94368" y="40000"/>
                    <a:pt x="92038" y="32820"/>
                    <a:pt x="86213" y="27692"/>
                  </a:cubicBezTo>
                  <a:cubicBezTo>
                    <a:pt x="81553" y="22564"/>
                    <a:pt x="73398" y="19487"/>
                    <a:pt x="64077" y="19487"/>
                  </a:cubicBezTo>
                  <a:cubicBezTo>
                    <a:pt x="57087" y="19487"/>
                    <a:pt x="50097" y="21538"/>
                    <a:pt x="45436" y="23589"/>
                  </a:cubicBezTo>
                  <a:cubicBezTo>
                    <a:pt x="40776" y="26666"/>
                    <a:pt x="37281" y="29743"/>
                    <a:pt x="33786" y="33846"/>
                  </a:cubicBezTo>
                  <a:cubicBezTo>
                    <a:pt x="30291" y="37948"/>
                    <a:pt x="29126" y="43076"/>
                    <a:pt x="26796" y="49230"/>
                  </a:cubicBezTo>
                  <a:cubicBezTo>
                    <a:pt x="25631" y="54358"/>
                    <a:pt x="25631" y="59487"/>
                    <a:pt x="25631" y="65641"/>
                  </a:cubicBezTo>
                  <a:cubicBezTo>
                    <a:pt x="25631" y="120000"/>
                    <a:pt x="25631" y="120000"/>
                    <a:pt x="25631" y="120000"/>
                  </a:cubicBezTo>
                  <a:cubicBezTo>
                    <a:pt x="0" y="120000"/>
                    <a:pt x="0" y="120000"/>
                    <a:pt x="0" y="120000"/>
                  </a:cubicBezTo>
                  <a:lnTo>
                    <a:pt x="0" y="28717"/>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04" name="Google Shape;9104;p18"/>
            <p:cNvSpPr/>
            <p:nvPr/>
          </p:nvSpPr>
          <p:spPr>
            <a:xfrm>
              <a:off x="11383885" y="2306097"/>
              <a:ext cx="42863" cy="219075"/>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05" name="Google Shape;9105;p18"/>
            <p:cNvSpPr/>
            <p:nvPr/>
          </p:nvSpPr>
          <p:spPr>
            <a:xfrm>
              <a:off x="11466435" y="2244184"/>
              <a:ext cx="168275" cy="285750"/>
            </a:xfrm>
            <a:custGeom>
              <a:rect b="b" l="l" r="r" t="t"/>
              <a:pathLst>
                <a:path extrusionOk="0" h="120000" w="120000">
                  <a:moveTo>
                    <a:pt x="27586" y="41351"/>
                  </a:moveTo>
                  <a:cubicBezTo>
                    <a:pt x="0" y="41351"/>
                    <a:pt x="0" y="41351"/>
                    <a:pt x="0" y="41351"/>
                  </a:cubicBezTo>
                  <a:cubicBezTo>
                    <a:pt x="0" y="25945"/>
                    <a:pt x="0" y="25945"/>
                    <a:pt x="0" y="25945"/>
                  </a:cubicBezTo>
                  <a:cubicBezTo>
                    <a:pt x="27586" y="25945"/>
                    <a:pt x="27586" y="25945"/>
                    <a:pt x="27586" y="25945"/>
                  </a:cubicBezTo>
                  <a:cubicBezTo>
                    <a:pt x="27586" y="0"/>
                    <a:pt x="27586" y="0"/>
                    <a:pt x="27586" y="0"/>
                  </a:cubicBezTo>
                  <a:cubicBezTo>
                    <a:pt x="57931" y="0"/>
                    <a:pt x="57931" y="0"/>
                    <a:pt x="57931" y="0"/>
                  </a:cubicBezTo>
                  <a:cubicBezTo>
                    <a:pt x="57931" y="25945"/>
                    <a:pt x="57931" y="25945"/>
                    <a:pt x="57931" y="25945"/>
                  </a:cubicBezTo>
                  <a:cubicBezTo>
                    <a:pt x="103448" y="25945"/>
                    <a:pt x="103448" y="25945"/>
                    <a:pt x="103448" y="25945"/>
                  </a:cubicBezTo>
                  <a:cubicBezTo>
                    <a:pt x="103448" y="41351"/>
                    <a:pt x="103448" y="41351"/>
                    <a:pt x="103448" y="41351"/>
                  </a:cubicBezTo>
                  <a:cubicBezTo>
                    <a:pt x="57931" y="41351"/>
                    <a:pt x="57931" y="41351"/>
                    <a:pt x="57931" y="41351"/>
                  </a:cubicBezTo>
                  <a:cubicBezTo>
                    <a:pt x="57931" y="85135"/>
                    <a:pt x="57931" y="85135"/>
                    <a:pt x="57931" y="85135"/>
                  </a:cubicBezTo>
                  <a:cubicBezTo>
                    <a:pt x="57931" y="92432"/>
                    <a:pt x="60689" y="98108"/>
                    <a:pt x="63448" y="100540"/>
                  </a:cubicBezTo>
                  <a:cubicBezTo>
                    <a:pt x="67586" y="102972"/>
                    <a:pt x="73103" y="104594"/>
                    <a:pt x="81379" y="104594"/>
                  </a:cubicBezTo>
                  <a:cubicBezTo>
                    <a:pt x="86896" y="104594"/>
                    <a:pt x="91034" y="104594"/>
                    <a:pt x="95172" y="102972"/>
                  </a:cubicBezTo>
                  <a:cubicBezTo>
                    <a:pt x="99310" y="102162"/>
                    <a:pt x="103448" y="100540"/>
                    <a:pt x="106206" y="98108"/>
                  </a:cubicBezTo>
                  <a:cubicBezTo>
                    <a:pt x="120000" y="109459"/>
                    <a:pt x="120000" y="109459"/>
                    <a:pt x="120000" y="109459"/>
                  </a:cubicBezTo>
                  <a:cubicBezTo>
                    <a:pt x="114482" y="112702"/>
                    <a:pt x="107586" y="115945"/>
                    <a:pt x="100689" y="117567"/>
                  </a:cubicBezTo>
                  <a:cubicBezTo>
                    <a:pt x="93793" y="119189"/>
                    <a:pt x="85517" y="120000"/>
                    <a:pt x="75862" y="120000"/>
                  </a:cubicBezTo>
                  <a:cubicBezTo>
                    <a:pt x="59310" y="120000"/>
                    <a:pt x="46896" y="117567"/>
                    <a:pt x="40000" y="111891"/>
                  </a:cubicBezTo>
                  <a:cubicBezTo>
                    <a:pt x="31724" y="106216"/>
                    <a:pt x="27586" y="98108"/>
                    <a:pt x="27586" y="86756"/>
                  </a:cubicBezTo>
                  <a:lnTo>
                    <a:pt x="27586" y="41351"/>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06" name="Google Shape;9106;p18"/>
            <p:cNvSpPr/>
            <p:nvPr/>
          </p:nvSpPr>
          <p:spPr>
            <a:xfrm>
              <a:off x="11648997" y="2296572"/>
              <a:ext cx="215900" cy="233363"/>
            </a:xfrm>
            <a:custGeom>
              <a:rect b="b" l="l" r="r" t="t"/>
              <a:pathLst>
                <a:path extrusionOk="0" h="120000" w="120000">
                  <a:moveTo>
                    <a:pt x="116785" y="100165"/>
                  </a:moveTo>
                  <a:cubicBezTo>
                    <a:pt x="115714" y="101157"/>
                    <a:pt x="113571" y="103140"/>
                    <a:pt x="110357" y="106115"/>
                  </a:cubicBezTo>
                  <a:cubicBezTo>
                    <a:pt x="108214" y="108099"/>
                    <a:pt x="103928" y="110082"/>
                    <a:pt x="99642" y="112066"/>
                  </a:cubicBezTo>
                  <a:cubicBezTo>
                    <a:pt x="95357" y="114049"/>
                    <a:pt x="89999" y="116033"/>
                    <a:pt x="83571" y="118016"/>
                  </a:cubicBezTo>
                  <a:cubicBezTo>
                    <a:pt x="78214" y="119008"/>
                    <a:pt x="70714" y="120000"/>
                    <a:pt x="63214" y="120000"/>
                  </a:cubicBezTo>
                  <a:cubicBezTo>
                    <a:pt x="53571" y="120000"/>
                    <a:pt x="44999" y="119008"/>
                    <a:pt x="37500" y="116033"/>
                  </a:cubicBezTo>
                  <a:cubicBezTo>
                    <a:pt x="29999" y="113057"/>
                    <a:pt x="22499" y="109090"/>
                    <a:pt x="17142" y="103140"/>
                  </a:cubicBezTo>
                  <a:cubicBezTo>
                    <a:pt x="11785" y="98181"/>
                    <a:pt x="7499" y="91239"/>
                    <a:pt x="4285" y="84297"/>
                  </a:cubicBezTo>
                  <a:cubicBezTo>
                    <a:pt x="1071" y="76363"/>
                    <a:pt x="0" y="68429"/>
                    <a:pt x="0" y="59504"/>
                  </a:cubicBezTo>
                  <a:cubicBezTo>
                    <a:pt x="0" y="51570"/>
                    <a:pt x="1071" y="43636"/>
                    <a:pt x="4285" y="36694"/>
                  </a:cubicBezTo>
                  <a:cubicBezTo>
                    <a:pt x="7499" y="28760"/>
                    <a:pt x="11785" y="22809"/>
                    <a:pt x="17142" y="17851"/>
                  </a:cubicBezTo>
                  <a:cubicBezTo>
                    <a:pt x="22499" y="11900"/>
                    <a:pt x="28928" y="7933"/>
                    <a:pt x="36428" y="4958"/>
                  </a:cubicBezTo>
                  <a:cubicBezTo>
                    <a:pt x="43928" y="1983"/>
                    <a:pt x="51428" y="0"/>
                    <a:pt x="61071" y="0"/>
                  </a:cubicBezTo>
                  <a:cubicBezTo>
                    <a:pt x="70714" y="0"/>
                    <a:pt x="80357" y="1983"/>
                    <a:pt x="87857" y="5950"/>
                  </a:cubicBezTo>
                  <a:cubicBezTo>
                    <a:pt x="95357" y="9917"/>
                    <a:pt x="101785" y="14876"/>
                    <a:pt x="106071" y="20826"/>
                  </a:cubicBezTo>
                  <a:cubicBezTo>
                    <a:pt x="110357" y="26776"/>
                    <a:pt x="114642" y="33719"/>
                    <a:pt x="116785" y="41652"/>
                  </a:cubicBezTo>
                  <a:cubicBezTo>
                    <a:pt x="118928" y="49586"/>
                    <a:pt x="119999" y="58512"/>
                    <a:pt x="119999" y="66446"/>
                  </a:cubicBezTo>
                  <a:cubicBezTo>
                    <a:pt x="23571" y="66446"/>
                    <a:pt x="23571" y="66446"/>
                    <a:pt x="23571" y="66446"/>
                  </a:cubicBezTo>
                  <a:cubicBezTo>
                    <a:pt x="23571" y="71404"/>
                    <a:pt x="25714" y="76363"/>
                    <a:pt x="27857" y="80330"/>
                  </a:cubicBezTo>
                  <a:cubicBezTo>
                    <a:pt x="29999" y="84297"/>
                    <a:pt x="32142" y="88264"/>
                    <a:pt x="36428" y="91239"/>
                  </a:cubicBezTo>
                  <a:cubicBezTo>
                    <a:pt x="39642" y="94214"/>
                    <a:pt x="43928" y="97190"/>
                    <a:pt x="49285" y="99173"/>
                  </a:cubicBezTo>
                  <a:cubicBezTo>
                    <a:pt x="53571" y="100165"/>
                    <a:pt x="58928" y="101157"/>
                    <a:pt x="63214" y="101157"/>
                  </a:cubicBezTo>
                  <a:cubicBezTo>
                    <a:pt x="73928" y="101157"/>
                    <a:pt x="82499" y="100165"/>
                    <a:pt x="88928" y="96198"/>
                  </a:cubicBezTo>
                  <a:cubicBezTo>
                    <a:pt x="95357" y="93223"/>
                    <a:pt x="100714" y="90247"/>
                    <a:pt x="103928" y="87272"/>
                  </a:cubicBezTo>
                  <a:lnTo>
                    <a:pt x="116785" y="100165"/>
                  </a:lnTo>
                  <a:close/>
                  <a:moveTo>
                    <a:pt x="95357" y="50578"/>
                  </a:moveTo>
                  <a:cubicBezTo>
                    <a:pt x="95357" y="41652"/>
                    <a:pt x="92142" y="34710"/>
                    <a:pt x="85714" y="27768"/>
                  </a:cubicBezTo>
                  <a:cubicBezTo>
                    <a:pt x="79285" y="21818"/>
                    <a:pt x="71785" y="18842"/>
                    <a:pt x="61071" y="18842"/>
                  </a:cubicBezTo>
                  <a:cubicBezTo>
                    <a:pt x="54642" y="18842"/>
                    <a:pt x="50357" y="19834"/>
                    <a:pt x="44999" y="21818"/>
                  </a:cubicBezTo>
                  <a:cubicBezTo>
                    <a:pt x="40714" y="23801"/>
                    <a:pt x="37500" y="25785"/>
                    <a:pt x="34285" y="28760"/>
                  </a:cubicBezTo>
                  <a:cubicBezTo>
                    <a:pt x="31071" y="31735"/>
                    <a:pt x="28928" y="34710"/>
                    <a:pt x="26785" y="38677"/>
                  </a:cubicBezTo>
                  <a:cubicBezTo>
                    <a:pt x="24642" y="42644"/>
                    <a:pt x="23571" y="46611"/>
                    <a:pt x="23571" y="50578"/>
                  </a:cubicBezTo>
                  <a:lnTo>
                    <a:pt x="95357" y="50578"/>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07" name="Google Shape;9107;p18"/>
            <p:cNvSpPr/>
            <p:nvPr/>
          </p:nvSpPr>
          <p:spPr>
            <a:xfrm>
              <a:off x="11383885" y="2236247"/>
              <a:ext cx="42863" cy="39688"/>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08" name="Google Shape;9108;p18"/>
            <p:cNvSpPr/>
            <p:nvPr/>
          </p:nvSpPr>
          <p:spPr>
            <a:xfrm>
              <a:off x="10602835" y="2296572"/>
              <a:ext cx="233363" cy="233363"/>
            </a:xfrm>
            <a:custGeom>
              <a:rect b="b" l="l" r="r" t="t"/>
              <a:pathLst>
                <a:path extrusionOk="0" h="120000" w="120000">
                  <a:moveTo>
                    <a:pt x="59504" y="120000"/>
                  </a:moveTo>
                  <a:cubicBezTo>
                    <a:pt x="51570" y="120000"/>
                    <a:pt x="42644" y="118016"/>
                    <a:pt x="35702" y="115041"/>
                  </a:cubicBezTo>
                  <a:cubicBezTo>
                    <a:pt x="28760" y="112066"/>
                    <a:pt x="21818" y="108099"/>
                    <a:pt x="16859" y="102148"/>
                  </a:cubicBezTo>
                  <a:cubicBezTo>
                    <a:pt x="11900" y="97190"/>
                    <a:pt x="7933" y="90247"/>
                    <a:pt x="4958" y="83305"/>
                  </a:cubicBezTo>
                  <a:cubicBezTo>
                    <a:pt x="1983" y="76363"/>
                    <a:pt x="0" y="68429"/>
                    <a:pt x="0" y="60495"/>
                  </a:cubicBezTo>
                  <a:cubicBezTo>
                    <a:pt x="0" y="51570"/>
                    <a:pt x="1983" y="43636"/>
                    <a:pt x="4958" y="36694"/>
                  </a:cubicBezTo>
                  <a:cubicBezTo>
                    <a:pt x="7933" y="29752"/>
                    <a:pt x="11900" y="22809"/>
                    <a:pt x="16859" y="17851"/>
                  </a:cubicBezTo>
                  <a:cubicBezTo>
                    <a:pt x="21818" y="11900"/>
                    <a:pt x="28760" y="7933"/>
                    <a:pt x="35702" y="4958"/>
                  </a:cubicBezTo>
                  <a:cubicBezTo>
                    <a:pt x="42644" y="1983"/>
                    <a:pt x="51570" y="0"/>
                    <a:pt x="59504" y="0"/>
                  </a:cubicBezTo>
                  <a:cubicBezTo>
                    <a:pt x="68429" y="0"/>
                    <a:pt x="76363" y="1983"/>
                    <a:pt x="83305" y="4958"/>
                  </a:cubicBezTo>
                  <a:cubicBezTo>
                    <a:pt x="91239" y="7933"/>
                    <a:pt x="97190" y="11900"/>
                    <a:pt x="102148" y="17851"/>
                  </a:cubicBezTo>
                  <a:cubicBezTo>
                    <a:pt x="108099" y="22809"/>
                    <a:pt x="112066" y="29752"/>
                    <a:pt x="115041" y="36694"/>
                  </a:cubicBezTo>
                  <a:cubicBezTo>
                    <a:pt x="118016" y="43636"/>
                    <a:pt x="120000" y="51570"/>
                    <a:pt x="120000" y="60495"/>
                  </a:cubicBezTo>
                  <a:cubicBezTo>
                    <a:pt x="120000" y="68429"/>
                    <a:pt x="118016" y="76363"/>
                    <a:pt x="115041" y="83305"/>
                  </a:cubicBezTo>
                  <a:cubicBezTo>
                    <a:pt x="112066" y="90247"/>
                    <a:pt x="108099" y="97190"/>
                    <a:pt x="102148" y="102148"/>
                  </a:cubicBezTo>
                  <a:cubicBezTo>
                    <a:pt x="97190" y="108099"/>
                    <a:pt x="91239" y="112066"/>
                    <a:pt x="83305" y="115041"/>
                  </a:cubicBezTo>
                  <a:cubicBezTo>
                    <a:pt x="76363" y="118016"/>
                    <a:pt x="68429" y="120000"/>
                    <a:pt x="59504" y="120000"/>
                  </a:cubicBezTo>
                  <a:close/>
                  <a:moveTo>
                    <a:pt x="59504" y="101157"/>
                  </a:moveTo>
                  <a:cubicBezTo>
                    <a:pt x="65454" y="101157"/>
                    <a:pt x="71404" y="100165"/>
                    <a:pt x="75371" y="97190"/>
                  </a:cubicBezTo>
                  <a:cubicBezTo>
                    <a:pt x="80330" y="95206"/>
                    <a:pt x="84297" y="92231"/>
                    <a:pt x="87272" y="88264"/>
                  </a:cubicBezTo>
                  <a:cubicBezTo>
                    <a:pt x="91239" y="84297"/>
                    <a:pt x="93223" y="80330"/>
                    <a:pt x="95206" y="75371"/>
                  </a:cubicBezTo>
                  <a:cubicBezTo>
                    <a:pt x="96198" y="70413"/>
                    <a:pt x="97190" y="65454"/>
                    <a:pt x="97190" y="60495"/>
                  </a:cubicBezTo>
                  <a:cubicBezTo>
                    <a:pt x="97190" y="55537"/>
                    <a:pt x="96198" y="49586"/>
                    <a:pt x="95206" y="44628"/>
                  </a:cubicBezTo>
                  <a:cubicBezTo>
                    <a:pt x="93223" y="40661"/>
                    <a:pt x="91239" y="35702"/>
                    <a:pt x="87272" y="31735"/>
                  </a:cubicBezTo>
                  <a:cubicBezTo>
                    <a:pt x="84297" y="27768"/>
                    <a:pt x="80330" y="24793"/>
                    <a:pt x="75371" y="22809"/>
                  </a:cubicBezTo>
                  <a:cubicBezTo>
                    <a:pt x="71404" y="19834"/>
                    <a:pt x="65454" y="18842"/>
                    <a:pt x="59504" y="18842"/>
                  </a:cubicBezTo>
                  <a:cubicBezTo>
                    <a:pt x="53553" y="18842"/>
                    <a:pt x="48595" y="19834"/>
                    <a:pt x="43636" y="22809"/>
                  </a:cubicBezTo>
                  <a:cubicBezTo>
                    <a:pt x="39669" y="24793"/>
                    <a:pt x="35702" y="27768"/>
                    <a:pt x="31735" y="31735"/>
                  </a:cubicBezTo>
                  <a:cubicBezTo>
                    <a:pt x="28760" y="35702"/>
                    <a:pt x="26776" y="39669"/>
                    <a:pt x="24793" y="44628"/>
                  </a:cubicBezTo>
                  <a:cubicBezTo>
                    <a:pt x="22809" y="49586"/>
                    <a:pt x="21818" y="54545"/>
                    <a:pt x="21818" y="60495"/>
                  </a:cubicBezTo>
                  <a:cubicBezTo>
                    <a:pt x="21818" y="65454"/>
                    <a:pt x="22809" y="70413"/>
                    <a:pt x="24793" y="75371"/>
                  </a:cubicBezTo>
                  <a:cubicBezTo>
                    <a:pt x="26776" y="80330"/>
                    <a:pt x="28760" y="84297"/>
                    <a:pt x="32727" y="88264"/>
                  </a:cubicBezTo>
                  <a:cubicBezTo>
                    <a:pt x="35702" y="92231"/>
                    <a:pt x="39669" y="95206"/>
                    <a:pt x="44628" y="97190"/>
                  </a:cubicBezTo>
                  <a:cubicBezTo>
                    <a:pt x="48595" y="100165"/>
                    <a:pt x="53553" y="101157"/>
                    <a:pt x="59504" y="101157"/>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09" name="Google Shape;9109;p18"/>
            <p:cNvSpPr/>
            <p:nvPr/>
          </p:nvSpPr>
          <p:spPr>
            <a:xfrm>
              <a:off x="10328197" y="2239422"/>
              <a:ext cx="249238" cy="290513"/>
            </a:xfrm>
            <a:custGeom>
              <a:rect b="b" l="l" r="r" t="t"/>
              <a:pathLst>
                <a:path extrusionOk="0" h="120000" w="120000">
                  <a:moveTo>
                    <a:pt x="120000" y="96953"/>
                  </a:moveTo>
                  <a:cubicBezTo>
                    <a:pt x="119069" y="99337"/>
                    <a:pt x="116279" y="101721"/>
                    <a:pt x="113488" y="104105"/>
                  </a:cubicBezTo>
                  <a:cubicBezTo>
                    <a:pt x="109767" y="106490"/>
                    <a:pt x="106046" y="109668"/>
                    <a:pt x="102325" y="111258"/>
                  </a:cubicBezTo>
                  <a:cubicBezTo>
                    <a:pt x="97674" y="113642"/>
                    <a:pt x="92093" y="116026"/>
                    <a:pt x="86511" y="117615"/>
                  </a:cubicBezTo>
                  <a:cubicBezTo>
                    <a:pt x="80930" y="119205"/>
                    <a:pt x="74418" y="120000"/>
                    <a:pt x="67906" y="120000"/>
                  </a:cubicBezTo>
                  <a:cubicBezTo>
                    <a:pt x="57674" y="120000"/>
                    <a:pt x="48372" y="118410"/>
                    <a:pt x="40000" y="115231"/>
                  </a:cubicBezTo>
                  <a:cubicBezTo>
                    <a:pt x="32558" y="112847"/>
                    <a:pt x="25116" y="108079"/>
                    <a:pt x="19534" y="103311"/>
                  </a:cubicBezTo>
                  <a:cubicBezTo>
                    <a:pt x="13023" y="97748"/>
                    <a:pt x="8372" y="91390"/>
                    <a:pt x="5581" y="84238"/>
                  </a:cubicBezTo>
                  <a:cubicBezTo>
                    <a:pt x="1860" y="77086"/>
                    <a:pt x="0" y="69139"/>
                    <a:pt x="0" y="60397"/>
                  </a:cubicBezTo>
                  <a:cubicBezTo>
                    <a:pt x="0" y="51655"/>
                    <a:pt x="1860" y="43708"/>
                    <a:pt x="5581" y="36556"/>
                  </a:cubicBezTo>
                  <a:cubicBezTo>
                    <a:pt x="8372" y="29403"/>
                    <a:pt x="13023" y="23046"/>
                    <a:pt x="19534" y="17483"/>
                  </a:cubicBezTo>
                  <a:cubicBezTo>
                    <a:pt x="25116" y="11920"/>
                    <a:pt x="32558" y="7152"/>
                    <a:pt x="40000" y="3973"/>
                  </a:cubicBezTo>
                  <a:cubicBezTo>
                    <a:pt x="48372" y="1589"/>
                    <a:pt x="57674" y="0"/>
                    <a:pt x="67906" y="0"/>
                  </a:cubicBezTo>
                  <a:cubicBezTo>
                    <a:pt x="75348" y="0"/>
                    <a:pt x="81860" y="0"/>
                    <a:pt x="87441" y="1589"/>
                  </a:cubicBezTo>
                  <a:cubicBezTo>
                    <a:pt x="93023" y="3178"/>
                    <a:pt x="97674" y="5562"/>
                    <a:pt x="102325" y="7152"/>
                  </a:cubicBezTo>
                  <a:cubicBezTo>
                    <a:pt x="106046" y="9536"/>
                    <a:pt x="109767" y="11920"/>
                    <a:pt x="112558" y="15099"/>
                  </a:cubicBezTo>
                  <a:cubicBezTo>
                    <a:pt x="115348" y="17483"/>
                    <a:pt x="118139" y="19867"/>
                    <a:pt x="120000" y="22251"/>
                  </a:cubicBezTo>
                  <a:cubicBezTo>
                    <a:pt x="106046" y="32582"/>
                    <a:pt x="106046" y="32582"/>
                    <a:pt x="106046" y="32582"/>
                  </a:cubicBezTo>
                  <a:cubicBezTo>
                    <a:pt x="105116" y="30198"/>
                    <a:pt x="103255" y="28609"/>
                    <a:pt x="100465" y="26225"/>
                  </a:cubicBezTo>
                  <a:cubicBezTo>
                    <a:pt x="98604" y="23841"/>
                    <a:pt x="95813" y="22251"/>
                    <a:pt x="93023" y="20662"/>
                  </a:cubicBezTo>
                  <a:cubicBezTo>
                    <a:pt x="89302" y="19072"/>
                    <a:pt x="86511" y="17483"/>
                    <a:pt x="81860" y="15894"/>
                  </a:cubicBezTo>
                  <a:cubicBezTo>
                    <a:pt x="78139" y="15099"/>
                    <a:pt x="73488" y="14304"/>
                    <a:pt x="67906" y="14304"/>
                  </a:cubicBezTo>
                  <a:cubicBezTo>
                    <a:pt x="60465" y="14304"/>
                    <a:pt x="53953" y="15894"/>
                    <a:pt x="48372" y="18278"/>
                  </a:cubicBezTo>
                  <a:cubicBezTo>
                    <a:pt x="42790" y="20662"/>
                    <a:pt x="37209" y="23841"/>
                    <a:pt x="33488" y="27814"/>
                  </a:cubicBezTo>
                  <a:cubicBezTo>
                    <a:pt x="28837" y="31788"/>
                    <a:pt x="26046" y="36556"/>
                    <a:pt x="24186" y="42119"/>
                  </a:cubicBezTo>
                  <a:cubicBezTo>
                    <a:pt x="21395" y="47682"/>
                    <a:pt x="20465" y="54039"/>
                    <a:pt x="20465" y="59602"/>
                  </a:cubicBezTo>
                  <a:cubicBezTo>
                    <a:pt x="20465" y="65960"/>
                    <a:pt x="22325" y="71523"/>
                    <a:pt x="24186" y="77086"/>
                  </a:cubicBezTo>
                  <a:cubicBezTo>
                    <a:pt x="26046" y="82649"/>
                    <a:pt x="29767" y="87417"/>
                    <a:pt x="33488" y="91390"/>
                  </a:cubicBezTo>
                  <a:cubicBezTo>
                    <a:pt x="37209" y="95364"/>
                    <a:pt x="42790" y="98543"/>
                    <a:pt x="48372" y="100927"/>
                  </a:cubicBezTo>
                  <a:cubicBezTo>
                    <a:pt x="53953" y="103311"/>
                    <a:pt x="60465" y="104105"/>
                    <a:pt x="67906" y="104105"/>
                  </a:cubicBezTo>
                  <a:cubicBezTo>
                    <a:pt x="73488" y="104105"/>
                    <a:pt x="79069" y="104105"/>
                    <a:pt x="82790" y="102516"/>
                  </a:cubicBezTo>
                  <a:cubicBezTo>
                    <a:pt x="87441" y="100927"/>
                    <a:pt x="91162" y="99337"/>
                    <a:pt x="93953" y="97748"/>
                  </a:cubicBezTo>
                  <a:cubicBezTo>
                    <a:pt x="97674" y="96158"/>
                    <a:pt x="99534" y="93774"/>
                    <a:pt x="101395" y="92185"/>
                  </a:cubicBezTo>
                  <a:cubicBezTo>
                    <a:pt x="103255" y="90596"/>
                    <a:pt x="105116" y="89006"/>
                    <a:pt x="106976" y="87417"/>
                  </a:cubicBezTo>
                  <a:lnTo>
                    <a:pt x="120000" y="96953"/>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10" name="Google Shape;9110;p18"/>
            <p:cNvSpPr/>
            <p:nvPr/>
          </p:nvSpPr>
          <p:spPr>
            <a:xfrm>
              <a:off x="10593310" y="1523459"/>
              <a:ext cx="1004888" cy="407988"/>
            </a:xfrm>
            <a:custGeom>
              <a:rect b="b" l="l" r="r" t="t"/>
              <a:pathLst>
                <a:path extrusionOk="0" h="120000" w="120000">
                  <a:moveTo>
                    <a:pt x="94384" y="69952"/>
                  </a:moveTo>
                  <a:cubicBezTo>
                    <a:pt x="94384" y="55165"/>
                    <a:pt x="94384" y="55165"/>
                    <a:pt x="94384" y="55165"/>
                  </a:cubicBezTo>
                  <a:cubicBezTo>
                    <a:pt x="94384" y="47772"/>
                    <a:pt x="92076" y="42085"/>
                    <a:pt x="89307" y="42085"/>
                  </a:cubicBezTo>
                  <a:cubicBezTo>
                    <a:pt x="86307" y="42085"/>
                    <a:pt x="84000" y="47772"/>
                    <a:pt x="84000" y="55165"/>
                  </a:cubicBezTo>
                  <a:cubicBezTo>
                    <a:pt x="84000" y="73933"/>
                    <a:pt x="84000" y="73933"/>
                    <a:pt x="84000" y="73933"/>
                  </a:cubicBezTo>
                  <a:cubicBezTo>
                    <a:pt x="81000" y="75639"/>
                    <a:pt x="77538" y="77345"/>
                    <a:pt x="74076" y="79052"/>
                  </a:cubicBezTo>
                  <a:cubicBezTo>
                    <a:pt x="74076" y="12511"/>
                    <a:pt x="74076" y="12511"/>
                    <a:pt x="74076" y="12511"/>
                  </a:cubicBezTo>
                  <a:cubicBezTo>
                    <a:pt x="74076" y="5687"/>
                    <a:pt x="71769" y="0"/>
                    <a:pt x="68769" y="0"/>
                  </a:cubicBezTo>
                  <a:cubicBezTo>
                    <a:pt x="66000" y="0"/>
                    <a:pt x="63692" y="5687"/>
                    <a:pt x="63692" y="12511"/>
                  </a:cubicBezTo>
                  <a:cubicBezTo>
                    <a:pt x="63692" y="85308"/>
                    <a:pt x="63692" y="85308"/>
                    <a:pt x="63692" y="85308"/>
                  </a:cubicBezTo>
                  <a:cubicBezTo>
                    <a:pt x="63461" y="85308"/>
                    <a:pt x="63230" y="85308"/>
                    <a:pt x="62769" y="85876"/>
                  </a:cubicBezTo>
                  <a:cubicBezTo>
                    <a:pt x="59538" y="87582"/>
                    <a:pt x="56538" y="89289"/>
                    <a:pt x="53538" y="90995"/>
                  </a:cubicBezTo>
                  <a:cubicBezTo>
                    <a:pt x="53538" y="34691"/>
                    <a:pt x="53538" y="34691"/>
                    <a:pt x="53538" y="34691"/>
                  </a:cubicBezTo>
                  <a:cubicBezTo>
                    <a:pt x="53538" y="27867"/>
                    <a:pt x="51230" y="22180"/>
                    <a:pt x="48461" y="22180"/>
                  </a:cubicBezTo>
                  <a:cubicBezTo>
                    <a:pt x="45692" y="22180"/>
                    <a:pt x="43384" y="27867"/>
                    <a:pt x="43384" y="34691"/>
                  </a:cubicBezTo>
                  <a:cubicBezTo>
                    <a:pt x="43384" y="96682"/>
                    <a:pt x="43384" y="96682"/>
                    <a:pt x="43384" y="96682"/>
                  </a:cubicBezTo>
                  <a:cubicBezTo>
                    <a:pt x="39692" y="98388"/>
                    <a:pt x="36461" y="100094"/>
                    <a:pt x="33230" y="101232"/>
                  </a:cubicBezTo>
                  <a:cubicBezTo>
                    <a:pt x="33230" y="72227"/>
                    <a:pt x="33230" y="72227"/>
                    <a:pt x="33230" y="72227"/>
                  </a:cubicBezTo>
                  <a:cubicBezTo>
                    <a:pt x="33230" y="65402"/>
                    <a:pt x="30923" y="59715"/>
                    <a:pt x="28153" y="59715"/>
                  </a:cubicBezTo>
                  <a:cubicBezTo>
                    <a:pt x="25384" y="59715"/>
                    <a:pt x="23076" y="65402"/>
                    <a:pt x="23076" y="72227"/>
                  </a:cubicBezTo>
                  <a:cubicBezTo>
                    <a:pt x="23076" y="104644"/>
                    <a:pt x="23076" y="104644"/>
                    <a:pt x="23076" y="104644"/>
                  </a:cubicBezTo>
                  <a:cubicBezTo>
                    <a:pt x="11538" y="108056"/>
                    <a:pt x="4846" y="106919"/>
                    <a:pt x="4153" y="101800"/>
                  </a:cubicBezTo>
                  <a:cubicBezTo>
                    <a:pt x="2538" y="93270"/>
                    <a:pt x="13153" y="81327"/>
                    <a:pt x="16153" y="77345"/>
                  </a:cubicBezTo>
                  <a:cubicBezTo>
                    <a:pt x="16153" y="77345"/>
                    <a:pt x="16153" y="76777"/>
                    <a:pt x="16153" y="76777"/>
                  </a:cubicBezTo>
                  <a:cubicBezTo>
                    <a:pt x="16153" y="76777"/>
                    <a:pt x="15923" y="76777"/>
                    <a:pt x="15923" y="76777"/>
                  </a:cubicBezTo>
                  <a:cubicBezTo>
                    <a:pt x="12923" y="79620"/>
                    <a:pt x="0" y="92701"/>
                    <a:pt x="1615" y="104075"/>
                  </a:cubicBezTo>
                  <a:cubicBezTo>
                    <a:pt x="3230" y="116587"/>
                    <a:pt x="23076" y="120000"/>
                    <a:pt x="64384" y="94976"/>
                  </a:cubicBezTo>
                  <a:cubicBezTo>
                    <a:pt x="99000" y="73933"/>
                    <a:pt x="114923" y="69952"/>
                    <a:pt x="116538" y="77914"/>
                  </a:cubicBezTo>
                  <a:cubicBezTo>
                    <a:pt x="117692" y="84739"/>
                    <a:pt x="109153" y="97819"/>
                    <a:pt x="100846" y="106919"/>
                  </a:cubicBezTo>
                  <a:cubicBezTo>
                    <a:pt x="100615" y="107488"/>
                    <a:pt x="100615" y="108056"/>
                    <a:pt x="100615" y="108625"/>
                  </a:cubicBezTo>
                  <a:cubicBezTo>
                    <a:pt x="100846" y="109194"/>
                    <a:pt x="101076" y="109763"/>
                    <a:pt x="101307" y="109194"/>
                  </a:cubicBezTo>
                  <a:cubicBezTo>
                    <a:pt x="104307" y="106350"/>
                    <a:pt x="120000" y="89857"/>
                    <a:pt x="119307" y="76208"/>
                  </a:cubicBezTo>
                  <a:cubicBezTo>
                    <a:pt x="118615" y="67109"/>
                    <a:pt x="110307" y="64265"/>
                    <a:pt x="94384" y="6995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11" name="Google Shape;9111;p18"/>
            <p:cNvSpPr/>
            <p:nvPr/>
          </p:nvSpPr>
          <p:spPr>
            <a:xfrm>
              <a:off x="10786985" y="1955259"/>
              <a:ext cx="84138" cy="84138"/>
            </a:xfrm>
            <a:custGeom>
              <a:rect b="b" l="l" r="r" t="t"/>
              <a:pathLst>
                <a:path extrusionOk="0" h="120000" w="120000">
                  <a:moveTo>
                    <a:pt x="0" y="13636"/>
                  </a:moveTo>
                  <a:cubicBezTo>
                    <a:pt x="0" y="60000"/>
                    <a:pt x="0" y="60000"/>
                    <a:pt x="0" y="60000"/>
                  </a:cubicBezTo>
                  <a:cubicBezTo>
                    <a:pt x="0" y="92727"/>
                    <a:pt x="27272" y="120000"/>
                    <a:pt x="60000" y="120000"/>
                  </a:cubicBezTo>
                  <a:cubicBezTo>
                    <a:pt x="92727" y="120000"/>
                    <a:pt x="120000" y="92727"/>
                    <a:pt x="120000" y="60000"/>
                  </a:cubicBezTo>
                  <a:cubicBezTo>
                    <a:pt x="120000" y="0"/>
                    <a:pt x="120000" y="0"/>
                    <a:pt x="120000" y="0"/>
                  </a:cubicBezTo>
                  <a:cubicBezTo>
                    <a:pt x="76363" y="8181"/>
                    <a:pt x="35454" y="10909"/>
                    <a:pt x="0" y="13636"/>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12" name="Google Shape;9112;p18"/>
            <p:cNvSpPr/>
            <p:nvPr/>
          </p:nvSpPr>
          <p:spPr>
            <a:xfrm>
              <a:off x="10956847" y="1923509"/>
              <a:ext cx="84138" cy="177800"/>
            </a:xfrm>
            <a:custGeom>
              <a:rect b="b" l="l" r="r" t="t"/>
              <a:pathLst>
                <a:path extrusionOk="0" h="120000" w="120000">
                  <a:moveTo>
                    <a:pt x="0" y="11739"/>
                  </a:moveTo>
                  <a:cubicBezTo>
                    <a:pt x="0" y="91304"/>
                    <a:pt x="0" y="91304"/>
                    <a:pt x="0" y="91304"/>
                  </a:cubicBezTo>
                  <a:cubicBezTo>
                    <a:pt x="0" y="106956"/>
                    <a:pt x="27272" y="120000"/>
                    <a:pt x="60000" y="120000"/>
                  </a:cubicBezTo>
                  <a:cubicBezTo>
                    <a:pt x="92727" y="120000"/>
                    <a:pt x="120000" y="106956"/>
                    <a:pt x="120000" y="91304"/>
                  </a:cubicBezTo>
                  <a:cubicBezTo>
                    <a:pt x="120000" y="0"/>
                    <a:pt x="120000" y="0"/>
                    <a:pt x="120000" y="0"/>
                  </a:cubicBezTo>
                  <a:cubicBezTo>
                    <a:pt x="79090" y="5217"/>
                    <a:pt x="38181" y="9130"/>
                    <a:pt x="0" y="1173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13" name="Google Shape;9113;p18"/>
            <p:cNvSpPr/>
            <p:nvPr/>
          </p:nvSpPr>
          <p:spPr>
            <a:xfrm>
              <a:off x="11126710" y="1885409"/>
              <a:ext cx="87313" cy="144463"/>
            </a:xfrm>
            <a:custGeom>
              <a:rect b="b" l="l" r="r" t="t"/>
              <a:pathLst>
                <a:path extrusionOk="0" h="120000" w="120000">
                  <a:moveTo>
                    <a:pt x="8000" y="16000"/>
                  </a:moveTo>
                  <a:cubicBezTo>
                    <a:pt x="5333" y="16000"/>
                    <a:pt x="2666" y="16000"/>
                    <a:pt x="0" y="16000"/>
                  </a:cubicBezTo>
                  <a:cubicBezTo>
                    <a:pt x="0" y="84800"/>
                    <a:pt x="0" y="84800"/>
                    <a:pt x="0" y="84800"/>
                  </a:cubicBezTo>
                  <a:cubicBezTo>
                    <a:pt x="0" y="104000"/>
                    <a:pt x="26666" y="120000"/>
                    <a:pt x="58666" y="120000"/>
                  </a:cubicBezTo>
                  <a:cubicBezTo>
                    <a:pt x="93333" y="120000"/>
                    <a:pt x="120000" y="104000"/>
                    <a:pt x="120000" y="84800"/>
                  </a:cubicBezTo>
                  <a:cubicBezTo>
                    <a:pt x="120000" y="0"/>
                    <a:pt x="120000" y="0"/>
                    <a:pt x="120000" y="0"/>
                  </a:cubicBezTo>
                  <a:cubicBezTo>
                    <a:pt x="85333" y="4800"/>
                    <a:pt x="48000" y="9600"/>
                    <a:pt x="8000" y="1600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14" name="Google Shape;9114;p18"/>
            <p:cNvSpPr/>
            <p:nvPr/>
          </p:nvSpPr>
          <p:spPr>
            <a:xfrm>
              <a:off x="11296572" y="1848897"/>
              <a:ext cx="87313" cy="109538"/>
            </a:xfrm>
            <a:custGeom>
              <a:rect b="b" l="l" r="r" t="t"/>
              <a:pathLst>
                <a:path extrusionOk="0" h="120000" w="120000">
                  <a:moveTo>
                    <a:pt x="0" y="18947"/>
                  </a:moveTo>
                  <a:cubicBezTo>
                    <a:pt x="0" y="73684"/>
                    <a:pt x="0" y="73684"/>
                    <a:pt x="0" y="73684"/>
                  </a:cubicBezTo>
                  <a:cubicBezTo>
                    <a:pt x="0" y="98947"/>
                    <a:pt x="26666" y="119999"/>
                    <a:pt x="61333" y="119999"/>
                  </a:cubicBezTo>
                  <a:cubicBezTo>
                    <a:pt x="93333" y="119999"/>
                    <a:pt x="120000" y="98947"/>
                    <a:pt x="120000" y="73684"/>
                  </a:cubicBezTo>
                  <a:cubicBezTo>
                    <a:pt x="120000" y="0"/>
                    <a:pt x="120000" y="0"/>
                    <a:pt x="120000" y="0"/>
                  </a:cubicBezTo>
                  <a:cubicBezTo>
                    <a:pt x="85333" y="6315"/>
                    <a:pt x="45333" y="12631"/>
                    <a:pt x="0" y="1894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115" name="Google Shape;9115;p18"/>
          <p:cNvSpPr txBox="1"/>
          <p:nvPr>
            <p:ph idx="2" type="body"/>
          </p:nvPr>
        </p:nvSpPr>
        <p:spPr>
          <a:xfrm>
            <a:off x="4296907" y="1501541"/>
            <a:ext cx="3598188" cy="4675422"/>
          </a:xfrm>
          <a:prstGeom prst="rect">
            <a:avLst/>
          </a:prstGeom>
          <a:noFill/>
          <a:ln>
            <a:noFill/>
          </a:ln>
        </p:spPr>
        <p:txBody>
          <a:bodyPr anchorCtr="0" anchor="t" bIns="91425" lIns="91425" spcFirstLastPara="1" rIns="91425" wrap="square" tIns="91425"/>
          <a:lstStyle>
            <a:lvl1pPr indent="-342900" lvl="0" marL="457200" marR="0" rtl="0" algn="l">
              <a:lnSpc>
                <a:spcPct val="90000"/>
              </a:lnSpc>
              <a:spcBef>
                <a:spcPts val="10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accent2"/>
              </a:buClr>
              <a:buSzPts val="1800"/>
              <a:buFont typeface="Calibri"/>
              <a:buChar char="−"/>
              <a:defRPr b="0" i="0" sz="1800" u="none" cap="none" strike="noStrike">
                <a:solidFill>
                  <a:schemeClr val="accent3"/>
                </a:solidFill>
                <a:latin typeface="Calibri"/>
                <a:ea typeface="Calibri"/>
                <a:cs typeface="Calibri"/>
                <a:sym typeface="Calibri"/>
              </a:defRPr>
            </a:lvl2pPr>
            <a:lvl3pPr indent="-342900" lvl="2" marL="1371600" marR="0" rtl="0" algn="l">
              <a:lnSpc>
                <a:spcPct val="90000"/>
              </a:lnSpc>
              <a:spcBef>
                <a:spcPts val="500"/>
              </a:spcBef>
              <a:spcAft>
                <a:spcPts val="0"/>
              </a:spcAft>
              <a:buClr>
                <a:schemeClr val="accent2"/>
              </a:buClr>
              <a:buSzPts val="1800"/>
              <a:buFont typeface="Noto Sans Symbols"/>
              <a:buChar char="▪"/>
              <a:defRPr b="0" i="0" sz="1800" u="none" cap="none" strike="noStrike">
                <a:solidFill>
                  <a:schemeClr val="accent3"/>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accent2"/>
              </a:buClr>
              <a:buSzPts val="1800"/>
              <a:buFont typeface="Courier New"/>
              <a:buChar char="o"/>
              <a:defRPr b="0" i="0" sz="1800" u="none" cap="none" strike="noStrike">
                <a:solidFill>
                  <a:schemeClr val="accent3"/>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16" name="Google Shape;9116;p18"/>
          <p:cNvSpPr txBox="1"/>
          <p:nvPr>
            <p:ph idx="3" type="body"/>
          </p:nvPr>
        </p:nvSpPr>
        <p:spPr>
          <a:xfrm>
            <a:off x="8098512" y="1501541"/>
            <a:ext cx="3598188" cy="4675422"/>
          </a:xfrm>
          <a:prstGeom prst="rect">
            <a:avLst/>
          </a:prstGeom>
          <a:noFill/>
          <a:ln>
            <a:noFill/>
          </a:ln>
        </p:spPr>
        <p:txBody>
          <a:bodyPr anchorCtr="0" anchor="t" bIns="91425" lIns="91425" spcFirstLastPara="1" rIns="91425" wrap="square" tIns="91425"/>
          <a:lstStyle>
            <a:lvl1pPr indent="-342900" lvl="0" marL="457200" marR="0" rtl="0" algn="l">
              <a:lnSpc>
                <a:spcPct val="90000"/>
              </a:lnSpc>
              <a:spcBef>
                <a:spcPts val="10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accent2"/>
              </a:buClr>
              <a:buSzPts val="1800"/>
              <a:buFont typeface="Calibri"/>
              <a:buChar char="−"/>
              <a:defRPr b="0" i="0" sz="1800" u="none" cap="none" strike="noStrike">
                <a:solidFill>
                  <a:schemeClr val="accent3"/>
                </a:solidFill>
                <a:latin typeface="Calibri"/>
                <a:ea typeface="Calibri"/>
                <a:cs typeface="Calibri"/>
                <a:sym typeface="Calibri"/>
              </a:defRPr>
            </a:lvl2pPr>
            <a:lvl3pPr indent="-342900" lvl="2" marL="1371600" marR="0" rtl="0" algn="l">
              <a:lnSpc>
                <a:spcPct val="90000"/>
              </a:lnSpc>
              <a:spcBef>
                <a:spcPts val="500"/>
              </a:spcBef>
              <a:spcAft>
                <a:spcPts val="0"/>
              </a:spcAft>
              <a:buClr>
                <a:schemeClr val="accent2"/>
              </a:buClr>
              <a:buSzPts val="1800"/>
              <a:buFont typeface="Noto Sans Symbols"/>
              <a:buChar char="▪"/>
              <a:defRPr b="0" i="0" sz="1800" u="none" cap="none" strike="noStrike">
                <a:solidFill>
                  <a:schemeClr val="accent3"/>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accent2"/>
              </a:buClr>
              <a:buSzPts val="1800"/>
              <a:buFont typeface="Courier New"/>
              <a:buChar char="o"/>
              <a:defRPr b="0" i="0" sz="1800" u="none" cap="none" strike="noStrike">
                <a:solidFill>
                  <a:schemeClr val="accent3"/>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17" name="Google Shape;9117;p18"/>
          <p:cNvSpPr/>
          <p:nvPr/>
        </p:nvSpPr>
        <p:spPr>
          <a:xfrm>
            <a:off x="11360895" y="6327249"/>
            <a:ext cx="332012" cy="332012"/>
          </a:xfrm>
          <a:prstGeom prst="ellipse">
            <a:avLst/>
          </a:prstGeom>
          <a:noFill/>
          <a:ln cap="flat" cmpd="sng" w="15875">
            <a:solidFill>
              <a:srgbClr val="C5C5C5"/>
            </a:solidFill>
            <a:prstDash val="solid"/>
            <a:round/>
            <a:headEnd len="sm" w="sm" type="none"/>
            <a:tailEnd len="sm" w="sm" type="none"/>
          </a:ln>
        </p:spPr>
        <p:txBody>
          <a:bodyPr anchorCtr="0" anchor="t" bIns="45700" lIns="0" spcFirstLastPara="1" rIns="0" wrap="square" tIns="45700">
            <a:noAutofit/>
          </a:bodyPr>
          <a:lstStyle/>
          <a:p>
            <a:pPr indent="0" lvl="0" marL="0" marR="0" rtl="0" algn="ctr">
              <a:spcBef>
                <a:spcPts val="0"/>
              </a:spcBef>
              <a:spcAft>
                <a:spcPts val="0"/>
              </a:spcAft>
              <a:buNone/>
            </a:pPr>
            <a:fld id="{00000000-1234-1234-1234-123412341234}" type="slidenum">
              <a:rPr b="1" lang="en-US" sz="1100">
                <a:solidFill>
                  <a:schemeClr val="accent2"/>
                </a:solidFill>
                <a:latin typeface="Calibri"/>
                <a:ea typeface="Calibri"/>
                <a:cs typeface="Calibri"/>
                <a:sym typeface="Calibri"/>
              </a:rPr>
              <a:t>‹#›</a:t>
            </a:fld>
            <a:endParaRPr sz="1100">
              <a:solidFill>
                <a:schemeClr val="accent3"/>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o innholdsdeler">
  <p:cSld name="2_To innholdsdeler">
    <p:spTree>
      <p:nvGrpSpPr>
        <p:cNvPr id="9118" name="Shape 9118"/>
        <p:cNvGrpSpPr/>
        <p:nvPr/>
      </p:nvGrpSpPr>
      <p:grpSpPr>
        <a:xfrm>
          <a:off x="0" y="0"/>
          <a:ext cx="0" cy="0"/>
          <a:chOff x="0" y="0"/>
          <a:chExt cx="0" cy="0"/>
        </a:xfrm>
      </p:grpSpPr>
      <p:sp>
        <p:nvSpPr>
          <p:cNvPr id="9119" name="Google Shape;9119;p19"/>
          <p:cNvSpPr txBox="1"/>
          <p:nvPr>
            <p:ph type="title"/>
          </p:nvPr>
        </p:nvSpPr>
        <p:spPr>
          <a:xfrm>
            <a:off x="495300" y="457200"/>
            <a:ext cx="10311803" cy="864954"/>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1"/>
              </a:buClr>
              <a:buSzPts val="3000"/>
              <a:buFont typeface="Calibri"/>
              <a:buNone/>
              <a:defRPr b="0" i="0" sz="3000" u="none" cap="none" strike="noStrike">
                <a:solidFill>
                  <a:schemeClr val="accen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9120" name="Google Shape;9120;p19"/>
          <p:cNvSpPr txBox="1"/>
          <p:nvPr>
            <p:ph idx="1" type="body"/>
          </p:nvPr>
        </p:nvSpPr>
        <p:spPr>
          <a:xfrm>
            <a:off x="495301" y="1501541"/>
            <a:ext cx="3598188" cy="4675422"/>
          </a:xfrm>
          <a:prstGeom prst="rect">
            <a:avLst/>
          </a:prstGeom>
          <a:noFill/>
          <a:ln>
            <a:noFill/>
          </a:ln>
        </p:spPr>
        <p:txBody>
          <a:bodyPr anchorCtr="0" anchor="t" bIns="91425" lIns="91425" spcFirstLastPara="1" rIns="91425" wrap="square" tIns="91425"/>
          <a:lstStyle>
            <a:lvl1pPr indent="-342900" lvl="0" marL="457200" marR="0" rtl="0" algn="l">
              <a:lnSpc>
                <a:spcPct val="90000"/>
              </a:lnSpc>
              <a:spcBef>
                <a:spcPts val="10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accent2"/>
              </a:buClr>
              <a:buSzPts val="1800"/>
              <a:buFont typeface="Calibri"/>
              <a:buChar char="−"/>
              <a:defRPr b="0" i="0" sz="1800" u="none" cap="none" strike="noStrike">
                <a:solidFill>
                  <a:schemeClr val="accent3"/>
                </a:solidFill>
                <a:latin typeface="Calibri"/>
                <a:ea typeface="Calibri"/>
                <a:cs typeface="Calibri"/>
                <a:sym typeface="Calibri"/>
              </a:defRPr>
            </a:lvl2pPr>
            <a:lvl3pPr indent="-342900" lvl="2" marL="1371600" marR="0" rtl="0" algn="l">
              <a:lnSpc>
                <a:spcPct val="90000"/>
              </a:lnSpc>
              <a:spcBef>
                <a:spcPts val="500"/>
              </a:spcBef>
              <a:spcAft>
                <a:spcPts val="0"/>
              </a:spcAft>
              <a:buClr>
                <a:schemeClr val="accent2"/>
              </a:buClr>
              <a:buSzPts val="1800"/>
              <a:buFont typeface="Noto Sans Symbols"/>
              <a:buChar char="▪"/>
              <a:defRPr b="0" i="0" sz="1800" u="none" cap="none" strike="noStrike">
                <a:solidFill>
                  <a:schemeClr val="accent3"/>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accent2"/>
              </a:buClr>
              <a:buSzPts val="1800"/>
              <a:buFont typeface="Courier New"/>
              <a:buChar char="o"/>
              <a:defRPr b="0" i="0" sz="1800" u="none" cap="none" strike="noStrike">
                <a:solidFill>
                  <a:schemeClr val="accent3"/>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pSp>
        <p:nvGrpSpPr>
          <p:cNvPr id="9121" name="Google Shape;9121;p19"/>
          <p:cNvGrpSpPr/>
          <p:nvPr/>
        </p:nvGrpSpPr>
        <p:grpSpPr>
          <a:xfrm>
            <a:off x="-1978012" y="5047145"/>
            <a:ext cx="7652824" cy="2618409"/>
            <a:chOff x="-1689411" y="-579289"/>
            <a:chExt cx="7652824" cy="2618409"/>
          </a:xfrm>
        </p:grpSpPr>
        <p:grpSp>
          <p:nvGrpSpPr>
            <p:cNvPr id="9122" name="Google Shape;9122;p19"/>
            <p:cNvGrpSpPr/>
            <p:nvPr/>
          </p:nvGrpSpPr>
          <p:grpSpPr>
            <a:xfrm>
              <a:off x="-1689411" y="-564878"/>
              <a:ext cx="6283767" cy="2287538"/>
              <a:chOff x="3198" y="1063"/>
              <a:chExt cx="3736" cy="1330"/>
            </a:xfrm>
          </p:grpSpPr>
          <p:grpSp>
            <p:nvGrpSpPr>
              <p:cNvPr id="9123" name="Google Shape;9123;p19"/>
              <p:cNvGrpSpPr/>
              <p:nvPr/>
            </p:nvGrpSpPr>
            <p:grpSpPr>
              <a:xfrm>
                <a:off x="3198" y="1063"/>
                <a:ext cx="3736" cy="1330"/>
                <a:chOff x="3198" y="1063"/>
                <a:chExt cx="3736" cy="1330"/>
              </a:xfrm>
            </p:grpSpPr>
            <p:sp>
              <p:nvSpPr>
                <p:cNvPr id="9124" name="Google Shape;9124;p19"/>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25" name="Google Shape;9125;p19"/>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26" name="Google Shape;9126;p19"/>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27" name="Google Shape;9127;p19"/>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28" name="Google Shape;9128;p19"/>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29" name="Google Shape;9129;p19"/>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30" name="Google Shape;9130;p19"/>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31" name="Google Shape;9131;p19"/>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32" name="Google Shape;9132;p19"/>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33" name="Google Shape;9133;p19"/>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34" name="Google Shape;9134;p19"/>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35" name="Google Shape;9135;p19"/>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36" name="Google Shape;9136;p19"/>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37" name="Google Shape;9137;p19"/>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38" name="Google Shape;9138;p19"/>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39" name="Google Shape;9139;p19"/>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40" name="Google Shape;9140;p19"/>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41" name="Google Shape;9141;p19"/>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42" name="Google Shape;9142;p19"/>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43" name="Google Shape;9143;p19"/>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44" name="Google Shape;9144;p19"/>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45" name="Google Shape;9145;p19"/>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46" name="Google Shape;9146;p19"/>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47" name="Google Shape;9147;p19"/>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48" name="Google Shape;9148;p19"/>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49" name="Google Shape;9149;p19"/>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50" name="Google Shape;9150;p19"/>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51" name="Google Shape;9151;p19"/>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52" name="Google Shape;9152;p19"/>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53" name="Google Shape;9153;p19"/>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54" name="Google Shape;9154;p19"/>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55" name="Google Shape;9155;p19"/>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56" name="Google Shape;9156;p19"/>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57" name="Google Shape;9157;p19"/>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58" name="Google Shape;9158;p19"/>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59" name="Google Shape;9159;p19"/>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60" name="Google Shape;9160;p19"/>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61" name="Google Shape;9161;p19"/>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62" name="Google Shape;9162;p19"/>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63" name="Google Shape;9163;p19"/>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64" name="Google Shape;9164;p19"/>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65" name="Google Shape;9165;p19"/>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66" name="Google Shape;9166;p19"/>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67" name="Google Shape;9167;p19"/>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68" name="Google Shape;9168;p19"/>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69" name="Google Shape;9169;p19"/>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70" name="Google Shape;9170;p19"/>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71" name="Google Shape;9171;p19"/>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72" name="Google Shape;9172;p19"/>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73" name="Google Shape;9173;p19"/>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74" name="Google Shape;9174;p19"/>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75" name="Google Shape;9175;p19"/>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76" name="Google Shape;9176;p19"/>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77" name="Google Shape;9177;p19"/>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78" name="Google Shape;9178;p19"/>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79" name="Google Shape;9179;p19"/>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80" name="Google Shape;9180;p19"/>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81" name="Google Shape;9181;p19"/>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82" name="Google Shape;9182;p19"/>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83" name="Google Shape;9183;p19"/>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84" name="Google Shape;9184;p19"/>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85" name="Google Shape;9185;p19"/>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86" name="Google Shape;9186;p19"/>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87" name="Google Shape;9187;p19"/>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88" name="Google Shape;9188;p19"/>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89" name="Google Shape;9189;p19"/>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90" name="Google Shape;9190;p19"/>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91" name="Google Shape;9191;p19"/>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92" name="Google Shape;9192;p19"/>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93" name="Google Shape;9193;p19"/>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94" name="Google Shape;9194;p19"/>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95" name="Google Shape;9195;p19"/>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96" name="Google Shape;9196;p19"/>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97" name="Google Shape;9197;p19"/>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98" name="Google Shape;9198;p19"/>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99" name="Google Shape;9199;p19"/>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00" name="Google Shape;9200;p19"/>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01" name="Google Shape;9201;p19"/>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02" name="Google Shape;9202;p19"/>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03" name="Google Shape;9203;p19"/>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04" name="Google Shape;9204;p19"/>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05" name="Google Shape;9205;p19"/>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06" name="Google Shape;9206;p19"/>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07" name="Google Shape;9207;p19"/>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08" name="Google Shape;9208;p19"/>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09" name="Google Shape;9209;p19"/>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10" name="Google Shape;9210;p19"/>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11" name="Google Shape;9211;p19"/>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12" name="Google Shape;9212;p19"/>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13" name="Google Shape;9213;p19"/>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14" name="Google Shape;9214;p19"/>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15" name="Google Shape;9215;p19"/>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16" name="Google Shape;9216;p19"/>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17" name="Google Shape;9217;p19"/>
                <p:cNvSpPr/>
                <p:nvPr/>
              </p:nvSpPr>
              <p:spPr>
                <a:xfrm>
                  <a:off x="3198" y="144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18" name="Google Shape;9218;p19"/>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19" name="Google Shape;9219;p19"/>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20" name="Google Shape;9220;p19"/>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21" name="Google Shape;9221;p19"/>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22" name="Google Shape;9222;p19"/>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23" name="Google Shape;9223;p19"/>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24" name="Google Shape;9224;p19"/>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25" name="Google Shape;9225;p19"/>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26" name="Google Shape;9226;p19"/>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27" name="Google Shape;9227;p19"/>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28" name="Google Shape;9228;p19"/>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29" name="Google Shape;9229;p19"/>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30" name="Google Shape;9230;p19"/>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31" name="Google Shape;9231;p19"/>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32" name="Google Shape;9232;p19"/>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33" name="Google Shape;9233;p19"/>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34" name="Google Shape;9234;p19"/>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35" name="Google Shape;9235;p19"/>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36" name="Google Shape;9236;p19"/>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37" name="Google Shape;9237;p19"/>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38" name="Google Shape;9238;p19"/>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39" name="Google Shape;9239;p19"/>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40" name="Google Shape;9240;p19"/>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41" name="Google Shape;9241;p19"/>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42" name="Google Shape;9242;p19"/>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43" name="Google Shape;9243;p19"/>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44" name="Google Shape;9244;p19"/>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45" name="Google Shape;9245;p19"/>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46" name="Google Shape;9246;p19"/>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47" name="Google Shape;9247;p19"/>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48" name="Google Shape;9248;p19"/>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49" name="Google Shape;9249;p19"/>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50" name="Google Shape;9250;p19"/>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51" name="Google Shape;9251;p19"/>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52" name="Google Shape;9252;p19"/>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53" name="Google Shape;9253;p19"/>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54" name="Google Shape;9254;p19"/>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55" name="Google Shape;9255;p19"/>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56" name="Google Shape;9256;p19"/>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57" name="Google Shape;9257;p19"/>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58" name="Google Shape;9258;p19"/>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59" name="Google Shape;9259;p19"/>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60" name="Google Shape;9260;p19"/>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61" name="Google Shape;9261;p19"/>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62" name="Google Shape;9262;p19"/>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63" name="Google Shape;9263;p19"/>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64" name="Google Shape;9264;p19"/>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65" name="Google Shape;9265;p19"/>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66" name="Google Shape;9266;p19"/>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67" name="Google Shape;9267;p19"/>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68" name="Google Shape;9268;p19"/>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69" name="Google Shape;9269;p19"/>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70" name="Google Shape;9270;p19"/>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71" name="Google Shape;9271;p19"/>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72" name="Google Shape;9272;p19"/>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73" name="Google Shape;9273;p19"/>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74" name="Google Shape;9274;p19"/>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75" name="Google Shape;9275;p19"/>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76" name="Google Shape;9276;p19"/>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77" name="Google Shape;9277;p19"/>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78" name="Google Shape;9278;p19"/>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79" name="Google Shape;9279;p19"/>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80" name="Google Shape;9280;p19"/>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81" name="Google Shape;9281;p19"/>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82" name="Google Shape;9282;p19"/>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83" name="Google Shape;9283;p19"/>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84" name="Google Shape;9284;p19"/>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85" name="Google Shape;9285;p19"/>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86" name="Google Shape;9286;p19"/>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87" name="Google Shape;9287;p19"/>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88" name="Google Shape;9288;p19"/>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89" name="Google Shape;9289;p19"/>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90" name="Google Shape;9290;p19"/>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91" name="Google Shape;9291;p19"/>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92" name="Google Shape;9292;p19"/>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93" name="Google Shape;9293;p19"/>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94" name="Google Shape;9294;p19"/>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95" name="Google Shape;9295;p19"/>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96" name="Google Shape;9296;p19"/>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97" name="Google Shape;9297;p19"/>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98" name="Google Shape;9298;p19"/>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99" name="Google Shape;9299;p19"/>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00" name="Google Shape;9300;p19"/>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01" name="Google Shape;9301;p19"/>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02" name="Google Shape;9302;p19"/>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03" name="Google Shape;9303;p19"/>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04" name="Google Shape;9304;p19"/>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05" name="Google Shape;9305;p19"/>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06" name="Google Shape;9306;p19"/>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07" name="Google Shape;9307;p19"/>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08" name="Google Shape;9308;p19"/>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09" name="Google Shape;9309;p19"/>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10" name="Google Shape;9310;p19"/>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11" name="Google Shape;9311;p19"/>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12" name="Google Shape;9312;p19"/>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13" name="Google Shape;9313;p19"/>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14" name="Google Shape;9314;p19"/>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15" name="Google Shape;9315;p19"/>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16" name="Google Shape;9316;p19"/>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17" name="Google Shape;9317;p19"/>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18" name="Google Shape;9318;p19"/>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19" name="Google Shape;9319;p19"/>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20" name="Google Shape;9320;p19"/>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21" name="Google Shape;9321;p19"/>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22" name="Google Shape;9322;p19"/>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23" name="Google Shape;9323;p19"/>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324" name="Google Shape;9324;p19"/>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25" name="Google Shape;9325;p19"/>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26" name="Google Shape;9326;p19"/>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27" name="Google Shape;9327;p19"/>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28" name="Google Shape;9328;p19"/>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29" name="Google Shape;9329;p19"/>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30" name="Google Shape;9330;p19"/>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31" name="Google Shape;9331;p19"/>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32" name="Google Shape;9332;p19"/>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33" name="Google Shape;9333;p19"/>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34" name="Google Shape;9334;p19"/>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35" name="Google Shape;9335;p19"/>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36" name="Google Shape;9336;p19"/>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37" name="Google Shape;9337;p19"/>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38" name="Google Shape;9338;p19"/>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39" name="Google Shape;9339;p19"/>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40" name="Google Shape;9340;p19"/>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41" name="Google Shape;9341;p19"/>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42" name="Google Shape;9342;p19"/>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43" name="Google Shape;9343;p19"/>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44" name="Google Shape;9344;p19"/>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45" name="Google Shape;9345;p19"/>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46" name="Google Shape;9346;p19"/>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47" name="Google Shape;9347;p19"/>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48" name="Google Shape;9348;p19"/>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49" name="Google Shape;9349;p19"/>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50" name="Google Shape;9350;p19"/>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51" name="Google Shape;9351;p19"/>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52" name="Google Shape;9352;p19"/>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53" name="Google Shape;9353;p19"/>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54" name="Google Shape;9354;p19"/>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55" name="Google Shape;9355;p19"/>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56" name="Google Shape;9356;p19"/>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57" name="Google Shape;9357;p19"/>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58" name="Google Shape;9358;p19"/>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59" name="Google Shape;9359;p19"/>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60" name="Google Shape;9360;p19"/>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61" name="Google Shape;9361;p19"/>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62" name="Google Shape;9362;p19"/>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63" name="Google Shape;9363;p19"/>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64" name="Google Shape;9364;p19"/>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65" name="Google Shape;9365;p19"/>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66" name="Google Shape;9366;p19"/>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67" name="Google Shape;9367;p19"/>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368" name="Google Shape;9368;p19"/>
            <p:cNvGrpSpPr/>
            <p:nvPr/>
          </p:nvGrpSpPr>
          <p:grpSpPr>
            <a:xfrm rot="10800000">
              <a:off x="-345165" y="-271964"/>
              <a:ext cx="6283767" cy="2287538"/>
              <a:chOff x="3198" y="1063"/>
              <a:chExt cx="3736" cy="1330"/>
            </a:xfrm>
          </p:grpSpPr>
          <p:grpSp>
            <p:nvGrpSpPr>
              <p:cNvPr id="9369" name="Google Shape;9369;p19"/>
              <p:cNvGrpSpPr/>
              <p:nvPr/>
            </p:nvGrpSpPr>
            <p:grpSpPr>
              <a:xfrm>
                <a:off x="3198" y="1063"/>
                <a:ext cx="3736" cy="1330"/>
                <a:chOff x="3198" y="1063"/>
                <a:chExt cx="3736" cy="1330"/>
              </a:xfrm>
            </p:grpSpPr>
            <p:sp>
              <p:nvSpPr>
                <p:cNvPr id="9370" name="Google Shape;9370;p19"/>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71" name="Google Shape;9371;p19"/>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72" name="Google Shape;9372;p19"/>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73" name="Google Shape;9373;p19"/>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74" name="Google Shape;9374;p19"/>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75" name="Google Shape;9375;p19"/>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76" name="Google Shape;9376;p19"/>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77" name="Google Shape;9377;p19"/>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78" name="Google Shape;9378;p19"/>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79" name="Google Shape;9379;p19"/>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80" name="Google Shape;9380;p19"/>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81" name="Google Shape;9381;p19"/>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82" name="Google Shape;9382;p19"/>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83" name="Google Shape;9383;p19"/>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84" name="Google Shape;9384;p19"/>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85" name="Google Shape;9385;p19"/>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86" name="Google Shape;9386;p19"/>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87" name="Google Shape;9387;p19"/>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88" name="Google Shape;9388;p19"/>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89" name="Google Shape;9389;p19"/>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90" name="Google Shape;9390;p19"/>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91" name="Google Shape;9391;p19"/>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92" name="Google Shape;9392;p19"/>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93" name="Google Shape;9393;p19"/>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94" name="Google Shape;9394;p19"/>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95" name="Google Shape;9395;p19"/>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96" name="Google Shape;9396;p19"/>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97" name="Google Shape;9397;p19"/>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98" name="Google Shape;9398;p19"/>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99" name="Google Shape;9399;p19"/>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00" name="Google Shape;9400;p19"/>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01" name="Google Shape;9401;p19"/>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02" name="Google Shape;9402;p19"/>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03" name="Google Shape;9403;p19"/>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04" name="Google Shape;9404;p19"/>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05" name="Google Shape;9405;p19"/>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06" name="Google Shape;9406;p19"/>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07" name="Google Shape;9407;p19"/>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08" name="Google Shape;9408;p19"/>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09" name="Google Shape;9409;p19"/>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10" name="Google Shape;9410;p19"/>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11" name="Google Shape;9411;p19"/>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12" name="Google Shape;9412;p19"/>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13" name="Google Shape;9413;p19"/>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14" name="Google Shape;9414;p19"/>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15" name="Google Shape;9415;p19"/>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16" name="Google Shape;9416;p19"/>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17" name="Google Shape;9417;p19"/>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18" name="Google Shape;9418;p19"/>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19" name="Google Shape;9419;p19"/>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20" name="Google Shape;9420;p19"/>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21" name="Google Shape;9421;p19"/>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22" name="Google Shape;9422;p19"/>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23" name="Google Shape;9423;p19"/>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24" name="Google Shape;9424;p19"/>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25" name="Google Shape;9425;p19"/>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26" name="Google Shape;9426;p19"/>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27" name="Google Shape;9427;p19"/>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28" name="Google Shape;9428;p19"/>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29" name="Google Shape;9429;p19"/>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30" name="Google Shape;9430;p19"/>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31" name="Google Shape;9431;p19"/>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32" name="Google Shape;9432;p19"/>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33" name="Google Shape;9433;p19"/>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34" name="Google Shape;9434;p19"/>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35" name="Google Shape;9435;p19"/>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36" name="Google Shape;9436;p19"/>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37" name="Google Shape;9437;p19"/>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38" name="Google Shape;9438;p19"/>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39" name="Google Shape;9439;p19"/>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40" name="Google Shape;9440;p19"/>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41" name="Google Shape;9441;p19"/>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42" name="Google Shape;9442;p19"/>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43" name="Google Shape;9443;p19"/>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44" name="Google Shape;9444;p19"/>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45" name="Google Shape;9445;p19"/>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46" name="Google Shape;9446;p19"/>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47" name="Google Shape;9447;p19"/>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48" name="Google Shape;9448;p19"/>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49" name="Google Shape;9449;p19"/>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50" name="Google Shape;9450;p19"/>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51" name="Google Shape;9451;p19"/>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52" name="Google Shape;9452;p19"/>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53" name="Google Shape;9453;p19"/>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54" name="Google Shape;9454;p19"/>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55" name="Google Shape;9455;p19"/>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56" name="Google Shape;9456;p19"/>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57" name="Google Shape;9457;p19"/>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58" name="Google Shape;9458;p19"/>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59" name="Google Shape;9459;p19"/>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60" name="Google Shape;9460;p19"/>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61" name="Google Shape;9461;p19"/>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62" name="Google Shape;9462;p19"/>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63" name="Google Shape;9463;p19"/>
                <p:cNvSpPr/>
                <p:nvPr/>
              </p:nvSpPr>
              <p:spPr>
                <a:xfrm>
                  <a:off x="3198" y="144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64" name="Google Shape;9464;p19"/>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65" name="Google Shape;9465;p19"/>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66" name="Google Shape;9466;p19"/>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67" name="Google Shape;9467;p19"/>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68" name="Google Shape;9468;p19"/>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69" name="Google Shape;9469;p19"/>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70" name="Google Shape;9470;p19"/>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71" name="Google Shape;9471;p19"/>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72" name="Google Shape;9472;p19"/>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73" name="Google Shape;9473;p19"/>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74" name="Google Shape;9474;p19"/>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75" name="Google Shape;9475;p19"/>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76" name="Google Shape;9476;p19"/>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77" name="Google Shape;9477;p19"/>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78" name="Google Shape;9478;p19"/>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79" name="Google Shape;9479;p19"/>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80" name="Google Shape;9480;p19"/>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81" name="Google Shape;9481;p19"/>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82" name="Google Shape;9482;p19"/>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83" name="Google Shape;9483;p19"/>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84" name="Google Shape;9484;p19"/>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85" name="Google Shape;9485;p19"/>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86" name="Google Shape;9486;p19"/>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87" name="Google Shape;9487;p19"/>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88" name="Google Shape;9488;p19"/>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89" name="Google Shape;9489;p19"/>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90" name="Google Shape;9490;p19"/>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91" name="Google Shape;9491;p19"/>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92" name="Google Shape;9492;p19"/>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93" name="Google Shape;9493;p19"/>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94" name="Google Shape;9494;p19"/>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95" name="Google Shape;9495;p19"/>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96" name="Google Shape;9496;p19"/>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97" name="Google Shape;9497;p19"/>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98" name="Google Shape;9498;p19"/>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99" name="Google Shape;9499;p19"/>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00" name="Google Shape;9500;p19"/>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01" name="Google Shape;9501;p19"/>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02" name="Google Shape;9502;p19"/>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03" name="Google Shape;9503;p19"/>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04" name="Google Shape;9504;p19"/>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05" name="Google Shape;9505;p19"/>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06" name="Google Shape;9506;p19"/>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07" name="Google Shape;9507;p19"/>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08" name="Google Shape;9508;p19"/>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09" name="Google Shape;9509;p19"/>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10" name="Google Shape;9510;p19"/>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11" name="Google Shape;9511;p19"/>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12" name="Google Shape;9512;p19"/>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13" name="Google Shape;9513;p19"/>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14" name="Google Shape;9514;p19"/>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15" name="Google Shape;9515;p19"/>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16" name="Google Shape;9516;p19"/>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17" name="Google Shape;9517;p19"/>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18" name="Google Shape;9518;p19"/>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19" name="Google Shape;9519;p19"/>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20" name="Google Shape;9520;p19"/>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21" name="Google Shape;9521;p19"/>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22" name="Google Shape;9522;p19"/>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23" name="Google Shape;9523;p19"/>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24" name="Google Shape;9524;p19"/>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25" name="Google Shape;9525;p19"/>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26" name="Google Shape;9526;p19"/>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27" name="Google Shape;9527;p19"/>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28" name="Google Shape;9528;p19"/>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29" name="Google Shape;9529;p19"/>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30" name="Google Shape;9530;p19"/>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31" name="Google Shape;9531;p19"/>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32" name="Google Shape;9532;p19"/>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33" name="Google Shape;9533;p19"/>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34" name="Google Shape;9534;p19"/>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35" name="Google Shape;9535;p19"/>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36" name="Google Shape;9536;p19"/>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37" name="Google Shape;9537;p19"/>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38" name="Google Shape;9538;p19"/>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39" name="Google Shape;9539;p19"/>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40" name="Google Shape;9540;p19"/>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41" name="Google Shape;9541;p19"/>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42" name="Google Shape;9542;p19"/>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43" name="Google Shape;9543;p19"/>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44" name="Google Shape;9544;p19"/>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45" name="Google Shape;9545;p19"/>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46" name="Google Shape;9546;p19"/>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47" name="Google Shape;9547;p19"/>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48" name="Google Shape;9548;p19"/>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49" name="Google Shape;9549;p19"/>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50" name="Google Shape;9550;p19"/>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51" name="Google Shape;9551;p19"/>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52" name="Google Shape;9552;p19"/>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53" name="Google Shape;9553;p19"/>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54" name="Google Shape;9554;p19"/>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55" name="Google Shape;9555;p19"/>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56" name="Google Shape;9556;p19"/>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57" name="Google Shape;9557;p19"/>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58" name="Google Shape;9558;p19"/>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59" name="Google Shape;9559;p19"/>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60" name="Google Shape;9560;p19"/>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61" name="Google Shape;9561;p19"/>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62" name="Google Shape;9562;p19"/>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63" name="Google Shape;9563;p19"/>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64" name="Google Shape;9564;p19"/>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65" name="Google Shape;9565;p19"/>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66" name="Google Shape;9566;p19"/>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67" name="Google Shape;9567;p19"/>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68" name="Google Shape;9568;p19"/>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69" name="Google Shape;9569;p19"/>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570" name="Google Shape;9570;p19"/>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71" name="Google Shape;9571;p19"/>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72" name="Google Shape;9572;p19"/>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73" name="Google Shape;9573;p19"/>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74" name="Google Shape;9574;p19"/>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75" name="Google Shape;9575;p19"/>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76" name="Google Shape;9576;p19"/>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77" name="Google Shape;9577;p19"/>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78" name="Google Shape;9578;p19"/>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79" name="Google Shape;9579;p19"/>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80" name="Google Shape;9580;p19"/>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81" name="Google Shape;9581;p19"/>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82" name="Google Shape;9582;p19"/>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83" name="Google Shape;9583;p19"/>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84" name="Google Shape;9584;p19"/>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85" name="Google Shape;9585;p19"/>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86" name="Google Shape;9586;p19"/>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87" name="Google Shape;9587;p19"/>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88" name="Google Shape;9588;p19"/>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89" name="Google Shape;9589;p19"/>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90" name="Google Shape;9590;p19"/>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91" name="Google Shape;9591;p19"/>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92" name="Google Shape;9592;p19"/>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93" name="Google Shape;9593;p19"/>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94" name="Google Shape;9594;p19"/>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95" name="Google Shape;9595;p19"/>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96" name="Google Shape;9596;p19"/>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97" name="Google Shape;9597;p19"/>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98" name="Google Shape;9598;p19"/>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99" name="Google Shape;9599;p19"/>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00" name="Google Shape;9600;p19"/>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01" name="Google Shape;9601;p19"/>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02" name="Google Shape;9602;p19"/>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03" name="Google Shape;9603;p19"/>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04" name="Google Shape;9604;p19"/>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05" name="Google Shape;9605;p19"/>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06" name="Google Shape;9606;p19"/>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07" name="Google Shape;9607;p19"/>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08" name="Google Shape;9608;p19"/>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09" name="Google Shape;9609;p19"/>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10" name="Google Shape;9610;p19"/>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11" name="Google Shape;9611;p19"/>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12" name="Google Shape;9612;p19"/>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13" name="Google Shape;9613;p19"/>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614" name="Google Shape;9614;p19"/>
            <p:cNvGrpSpPr/>
            <p:nvPr/>
          </p:nvGrpSpPr>
          <p:grpSpPr>
            <a:xfrm>
              <a:off x="-136194" y="-579289"/>
              <a:ext cx="6099607" cy="2618409"/>
              <a:chOff x="-114771" y="4258852"/>
              <a:chExt cx="8273325" cy="3551532"/>
            </a:xfrm>
          </p:grpSpPr>
          <p:sp>
            <p:nvSpPr>
              <p:cNvPr id="9615" name="Google Shape;9615;p19"/>
              <p:cNvSpPr/>
              <p:nvPr/>
            </p:nvSpPr>
            <p:spPr>
              <a:xfrm>
                <a:off x="6728714" y="5275821"/>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16" name="Google Shape;9616;p19"/>
              <p:cNvSpPr/>
              <p:nvPr/>
            </p:nvSpPr>
            <p:spPr>
              <a:xfrm>
                <a:off x="5807952" y="5849039"/>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17" name="Google Shape;9617;p19"/>
              <p:cNvSpPr/>
              <p:nvPr/>
            </p:nvSpPr>
            <p:spPr>
              <a:xfrm>
                <a:off x="3604379" y="5205175"/>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18" name="Google Shape;9618;p19"/>
              <p:cNvSpPr/>
              <p:nvPr/>
            </p:nvSpPr>
            <p:spPr>
              <a:xfrm>
                <a:off x="1774550" y="4751828"/>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19" name="Google Shape;9619;p19"/>
              <p:cNvSpPr/>
              <p:nvPr/>
            </p:nvSpPr>
            <p:spPr>
              <a:xfrm>
                <a:off x="1541569" y="6099506"/>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20" name="Google Shape;9620;p19"/>
              <p:cNvSpPr/>
              <p:nvPr/>
            </p:nvSpPr>
            <p:spPr>
              <a:xfrm>
                <a:off x="-114771" y="7149454"/>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21" name="Google Shape;9621;p19"/>
              <p:cNvSpPr/>
              <p:nvPr/>
            </p:nvSpPr>
            <p:spPr>
              <a:xfrm>
                <a:off x="831258" y="7695188"/>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22" name="Google Shape;9622;p19"/>
              <p:cNvSpPr/>
              <p:nvPr/>
            </p:nvSpPr>
            <p:spPr>
              <a:xfrm>
                <a:off x="2037851" y="722944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23" name="Google Shape;9623;p19"/>
              <p:cNvSpPr/>
              <p:nvPr/>
            </p:nvSpPr>
            <p:spPr>
              <a:xfrm>
                <a:off x="2440619" y="6342125"/>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24" name="Google Shape;9624;p19"/>
              <p:cNvSpPr/>
              <p:nvPr/>
            </p:nvSpPr>
            <p:spPr>
              <a:xfrm>
                <a:off x="3354945" y="5602598"/>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25" name="Google Shape;9625;p19"/>
              <p:cNvSpPr/>
              <p:nvPr/>
            </p:nvSpPr>
            <p:spPr>
              <a:xfrm>
                <a:off x="638803" y="548954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26" name="Google Shape;9626;p19"/>
              <p:cNvSpPr/>
              <p:nvPr/>
            </p:nvSpPr>
            <p:spPr>
              <a:xfrm>
                <a:off x="-56010" y="5517535"/>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27" name="Google Shape;9627;p19"/>
              <p:cNvSpPr/>
              <p:nvPr/>
            </p:nvSpPr>
            <p:spPr>
              <a:xfrm>
                <a:off x="3675045" y="5890712"/>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28" name="Google Shape;9628;p19"/>
              <p:cNvSpPr/>
              <p:nvPr/>
            </p:nvSpPr>
            <p:spPr>
              <a:xfrm>
                <a:off x="4929215" y="5442119"/>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29" name="Google Shape;9629;p19"/>
              <p:cNvSpPr/>
              <p:nvPr/>
            </p:nvSpPr>
            <p:spPr>
              <a:xfrm>
                <a:off x="6408464" y="6673851"/>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30" name="Google Shape;9630;p19"/>
              <p:cNvSpPr/>
              <p:nvPr/>
            </p:nvSpPr>
            <p:spPr>
              <a:xfrm>
                <a:off x="4648835" y="7057017"/>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31" name="Google Shape;9631;p19"/>
              <p:cNvSpPr/>
              <p:nvPr/>
            </p:nvSpPr>
            <p:spPr>
              <a:xfrm>
                <a:off x="7339651" y="721181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32" name="Google Shape;9632;p19"/>
              <p:cNvSpPr/>
              <p:nvPr/>
            </p:nvSpPr>
            <p:spPr>
              <a:xfrm>
                <a:off x="6734124" y="6306393"/>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33" name="Google Shape;9633;p19"/>
              <p:cNvSpPr/>
              <p:nvPr/>
            </p:nvSpPr>
            <p:spPr>
              <a:xfrm>
                <a:off x="8045904" y="6777637"/>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34" name="Google Shape;9634;p19"/>
              <p:cNvSpPr/>
              <p:nvPr/>
            </p:nvSpPr>
            <p:spPr>
              <a:xfrm>
                <a:off x="857834" y="650281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35" name="Google Shape;9635;p19"/>
              <p:cNvSpPr/>
              <p:nvPr/>
            </p:nvSpPr>
            <p:spPr>
              <a:xfrm>
                <a:off x="5439693" y="4258852"/>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9636" name="Google Shape;9636;p19"/>
          <p:cNvGrpSpPr/>
          <p:nvPr/>
        </p:nvGrpSpPr>
        <p:grpSpPr>
          <a:xfrm>
            <a:off x="10953706" y="375689"/>
            <a:ext cx="742994" cy="528078"/>
            <a:chOff x="10328197" y="1523459"/>
            <a:chExt cx="1536700" cy="1092200"/>
          </a:xfrm>
        </p:grpSpPr>
        <p:sp>
          <p:nvSpPr>
            <p:cNvPr id="9637" name="Google Shape;9637;p19"/>
            <p:cNvSpPr/>
            <p:nvPr/>
          </p:nvSpPr>
          <p:spPr>
            <a:xfrm>
              <a:off x="10869535" y="2298159"/>
              <a:ext cx="211138" cy="317500"/>
            </a:xfrm>
            <a:custGeom>
              <a:rect b="b" l="l" r="r" t="t"/>
              <a:pathLst>
                <a:path extrusionOk="0" h="120000" w="120000">
                  <a:moveTo>
                    <a:pt x="22018" y="100243"/>
                  </a:moveTo>
                  <a:cubicBezTo>
                    <a:pt x="27522" y="101707"/>
                    <a:pt x="38532" y="106097"/>
                    <a:pt x="59449" y="106097"/>
                  </a:cubicBezTo>
                  <a:cubicBezTo>
                    <a:pt x="91376" y="106097"/>
                    <a:pt x="95779" y="90731"/>
                    <a:pt x="95779" y="83414"/>
                  </a:cubicBezTo>
                  <a:cubicBezTo>
                    <a:pt x="95779" y="75365"/>
                    <a:pt x="95779" y="75365"/>
                    <a:pt x="95779" y="75365"/>
                  </a:cubicBezTo>
                  <a:cubicBezTo>
                    <a:pt x="94678" y="76097"/>
                    <a:pt x="92477" y="76829"/>
                    <a:pt x="90275" y="78292"/>
                  </a:cubicBezTo>
                  <a:cubicBezTo>
                    <a:pt x="88073" y="79024"/>
                    <a:pt x="85871" y="80487"/>
                    <a:pt x="82568" y="81951"/>
                  </a:cubicBezTo>
                  <a:cubicBezTo>
                    <a:pt x="79266" y="82682"/>
                    <a:pt x="75963" y="84146"/>
                    <a:pt x="71559" y="84878"/>
                  </a:cubicBezTo>
                  <a:cubicBezTo>
                    <a:pt x="67155" y="85609"/>
                    <a:pt x="62752" y="86341"/>
                    <a:pt x="56146" y="86341"/>
                  </a:cubicBezTo>
                  <a:cubicBezTo>
                    <a:pt x="47339" y="86341"/>
                    <a:pt x="39633" y="84878"/>
                    <a:pt x="31926" y="82682"/>
                  </a:cubicBezTo>
                  <a:cubicBezTo>
                    <a:pt x="25321" y="80487"/>
                    <a:pt x="18715" y="78292"/>
                    <a:pt x="14311" y="74634"/>
                  </a:cubicBezTo>
                  <a:cubicBezTo>
                    <a:pt x="9908" y="70975"/>
                    <a:pt x="5504" y="66585"/>
                    <a:pt x="3302" y="61463"/>
                  </a:cubicBezTo>
                  <a:cubicBezTo>
                    <a:pt x="1100" y="56341"/>
                    <a:pt x="0" y="50487"/>
                    <a:pt x="0" y="44634"/>
                  </a:cubicBezTo>
                  <a:cubicBezTo>
                    <a:pt x="0" y="38048"/>
                    <a:pt x="1100" y="32195"/>
                    <a:pt x="4403" y="27073"/>
                  </a:cubicBezTo>
                  <a:cubicBezTo>
                    <a:pt x="7706" y="21219"/>
                    <a:pt x="13211" y="16829"/>
                    <a:pt x="18715" y="12439"/>
                  </a:cubicBezTo>
                  <a:cubicBezTo>
                    <a:pt x="25321" y="8780"/>
                    <a:pt x="33027" y="5853"/>
                    <a:pt x="41834" y="3658"/>
                  </a:cubicBezTo>
                  <a:cubicBezTo>
                    <a:pt x="49541" y="1463"/>
                    <a:pt x="59449" y="0"/>
                    <a:pt x="70458" y="0"/>
                  </a:cubicBezTo>
                  <a:cubicBezTo>
                    <a:pt x="80366" y="0"/>
                    <a:pt x="90275" y="731"/>
                    <a:pt x="99082" y="1463"/>
                  </a:cubicBezTo>
                  <a:cubicBezTo>
                    <a:pt x="107889" y="2926"/>
                    <a:pt x="114495" y="4390"/>
                    <a:pt x="120000" y="5853"/>
                  </a:cubicBezTo>
                  <a:cubicBezTo>
                    <a:pt x="120000" y="83414"/>
                    <a:pt x="120000" y="83414"/>
                    <a:pt x="120000" y="83414"/>
                  </a:cubicBezTo>
                  <a:cubicBezTo>
                    <a:pt x="120000" y="95853"/>
                    <a:pt x="113394" y="120000"/>
                    <a:pt x="59449" y="120000"/>
                  </a:cubicBezTo>
                  <a:cubicBezTo>
                    <a:pt x="29724" y="120000"/>
                    <a:pt x="16513" y="114146"/>
                    <a:pt x="11009" y="112682"/>
                  </a:cubicBezTo>
                  <a:lnTo>
                    <a:pt x="22018" y="100243"/>
                  </a:lnTo>
                  <a:close/>
                  <a:moveTo>
                    <a:pt x="95779" y="16829"/>
                  </a:moveTo>
                  <a:cubicBezTo>
                    <a:pt x="94678" y="16097"/>
                    <a:pt x="91376" y="16097"/>
                    <a:pt x="88073" y="15365"/>
                  </a:cubicBezTo>
                  <a:cubicBezTo>
                    <a:pt x="83669" y="14634"/>
                    <a:pt x="78165" y="13902"/>
                    <a:pt x="70458" y="13902"/>
                  </a:cubicBezTo>
                  <a:cubicBezTo>
                    <a:pt x="63853" y="13902"/>
                    <a:pt x="57247" y="14634"/>
                    <a:pt x="51743" y="16097"/>
                  </a:cubicBezTo>
                  <a:cubicBezTo>
                    <a:pt x="46238" y="17560"/>
                    <a:pt x="40733" y="19756"/>
                    <a:pt x="37431" y="22682"/>
                  </a:cubicBezTo>
                  <a:cubicBezTo>
                    <a:pt x="33027" y="25609"/>
                    <a:pt x="29724" y="28536"/>
                    <a:pt x="27522" y="32195"/>
                  </a:cubicBezTo>
                  <a:cubicBezTo>
                    <a:pt x="25321" y="35853"/>
                    <a:pt x="24220" y="40243"/>
                    <a:pt x="24220" y="44634"/>
                  </a:cubicBezTo>
                  <a:cubicBezTo>
                    <a:pt x="24220" y="48292"/>
                    <a:pt x="25321" y="51951"/>
                    <a:pt x="26422" y="54878"/>
                  </a:cubicBezTo>
                  <a:cubicBezTo>
                    <a:pt x="27522" y="58536"/>
                    <a:pt x="29724" y="61463"/>
                    <a:pt x="33027" y="63658"/>
                  </a:cubicBezTo>
                  <a:cubicBezTo>
                    <a:pt x="36330" y="66585"/>
                    <a:pt x="39633" y="68780"/>
                    <a:pt x="44036" y="70243"/>
                  </a:cubicBezTo>
                  <a:cubicBezTo>
                    <a:pt x="48440" y="71707"/>
                    <a:pt x="53944" y="71707"/>
                    <a:pt x="60550" y="71707"/>
                  </a:cubicBezTo>
                  <a:cubicBezTo>
                    <a:pt x="66055" y="71707"/>
                    <a:pt x="71559" y="71707"/>
                    <a:pt x="75963" y="70243"/>
                  </a:cubicBezTo>
                  <a:cubicBezTo>
                    <a:pt x="80366" y="68780"/>
                    <a:pt x="84770" y="67317"/>
                    <a:pt x="86972" y="65853"/>
                  </a:cubicBezTo>
                  <a:cubicBezTo>
                    <a:pt x="90275" y="63658"/>
                    <a:pt x="92477" y="61463"/>
                    <a:pt x="93577" y="58536"/>
                  </a:cubicBezTo>
                  <a:cubicBezTo>
                    <a:pt x="94678" y="56341"/>
                    <a:pt x="95779" y="54146"/>
                    <a:pt x="95779" y="51219"/>
                  </a:cubicBezTo>
                  <a:lnTo>
                    <a:pt x="95779" y="16829"/>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38" name="Google Shape;9638;p19"/>
            <p:cNvSpPr/>
            <p:nvPr/>
          </p:nvSpPr>
          <p:spPr>
            <a:xfrm>
              <a:off x="11134647" y="2298159"/>
              <a:ext cx="198438" cy="227013"/>
            </a:xfrm>
            <a:custGeom>
              <a:rect b="b" l="l" r="r" t="t"/>
              <a:pathLst>
                <a:path extrusionOk="0" h="120000" w="120000">
                  <a:moveTo>
                    <a:pt x="0" y="28717"/>
                  </a:moveTo>
                  <a:cubicBezTo>
                    <a:pt x="0" y="23589"/>
                    <a:pt x="0" y="18461"/>
                    <a:pt x="0" y="14358"/>
                  </a:cubicBezTo>
                  <a:cubicBezTo>
                    <a:pt x="0" y="11282"/>
                    <a:pt x="0" y="8205"/>
                    <a:pt x="0" y="4102"/>
                  </a:cubicBezTo>
                  <a:cubicBezTo>
                    <a:pt x="24466" y="4102"/>
                    <a:pt x="24466" y="4102"/>
                    <a:pt x="24466" y="4102"/>
                  </a:cubicBezTo>
                  <a:cubicBezTo>
                    <a:pt x="24466" y="20512"/>
                    <a:pt x="24466" y="20512"/>
                    <a:pt x="24466" y="20512"/>
                  </a:cubicBezTo>
                  <a:cubicBezTo>
                    <a:pt x="26796" y="18461"/>
                    <a:pt x="29126" y="16410"/>
                    <a:pt x="31456" y="13333"/>
                  </a:cubicBezTo>
                  <a:cubicBezTo>
                    <a:pt x="33786" y="11282"/>
                    <a:pt x="36116" y="9230"/>
                    <a:pt x="40776" y="7179"/>
                  </a:cubicBezTo>
                  <a:cubicBezTo>
                    <a:pt x="44271" y="5128"/>
                    <a:pt x="47766" y="3076"/>
                    <a:pt x="52427" y="2051"/>
                  </a:cubicBezTo>
                  <a:cubicBezTo>
                    <a:pt x="58252" y="1025"/>
                    <a:pt x="62912" y="0"/>
                    <a:pt x="68737" y="0"/>
                  </a:cubicBezTo>
                  <a:cubicBezTo>
                    <a:pt x="86213" y="0"/>
                    <a:pt x="99029" y="4102"/>
                    <a:pt x="107184" y="13333"/>
                  </a:cubicBezTo>
                  <a:cubicBezTo>
                    <a:pt x="116504" y="22564"/>
                    <a:pt x="120000" y="34871"/>
                    <a:pt x="120000" y="49230"/>
                  </a:cubicBezTo>
                  <a:cubicBezTo>
                    <a:pt x="120000" y="120000"/>
                    <a:pt x="120000" y="120000"/>
                    <a:pt x="120000" y="120000"/>
                  </a:cubicBezTo>
                  <a:cubicBezTo>
                    <a:pt x="94368" y="120000"/>
                    <a:pt x="94368" y="120000"/>
                    <a:pt x="94368" y="120000"/>
                  </a:cubicBezTo>
                  <a:cubicBezTo>
                    <a:pt x="94368" y="51282"/>
                    <a:pt x="94368" y="51282"/>
                    <a:pt x="94368" y="51282"/>
                  </a:cubicBezTo>
                  <a:cubicBezTo>
                    <a:pt x="94368" y="40000"/>
                    <a:pt x="92038" y="32820"/>
                    <a:pt x="86213" y="27692"/>
                  </a:cubicBezTo>
                  <a:cubicBezTo>
                    <a:pt x="81553" y="22564"/>
                    <a:pt x="73398" y="19487"/>
                    <a:pt x="64077" y="19487"/>
                  </a:cubicBezTo>
                  <a:cubicBezTo>
                    <a:pt x="57087" y="19487"/>
                    <a:pt x="50097" y="21538"/>
                    <a:pt x="45436" y="23589"/>
                  </a:cubicBezTo>
                  <a:cubicBezTo>
                    <a:pt x="40776" y="26666"/>
                    <a:pt x="37281" y="29743"/>
                    <a:pt x="33786" y="33846"/>
                  </a:cubicBezTo>
                  <a:cubicBezTo>
                    <a:pt x="30291" y="37948"/>
                    <a:pt x="29126" y="43076"/>
                    <a:pt x="26796" y="49230"/>
                  </a:cubicBezTo>
                  <a:cubicBezTo>
                    <a:pt x="25631" y="54358"/>
                    <a:pt x="25631" y="59487"/>
                    <a:pt x="25631" y="65641"/>
                  </a:cubicBezTo>
                  <a:cubicBezTo>
                    <a:pt x="25631" y="120000"/>
                    <a:pt x="25631" y="120000"/>
                    <a:pt x="25631" y="120000"/>
                  </a:cubicBezTo>
                  <a:cubicBezTo>
                    <a:pt x="0" y="120000"/>
                    <a:pt x="0" y="120000"/>
                    <a:pt x="0" y="120000"/>
                  </a:cubicBezTo>
                  <a:lnTo>
                    <a:pt x="0" y="28717"/>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39" name="Google Shape;9639;p19"/>
            <p:cNvSpPr/>
            <p:nvPr/>
          </p:nvSpPr>
          <p:spPr>
            <a:xfrm>
              <a:off x="11383885" y="2306097"/>
              <a:ext cx="42863" cy="219075"/>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40" name="Google Shape;9640;p19"/>
            <p:cNvSpPr/>
            <p:nvPr/>
          </p:nvSpPr>
          <p:spPr>
            <a:xfrm>
              <a:off x="11466435" y="2244184"/>
              <a:ext cx="168275" cy="285750"/>
            </a:xfrm>
            <a:custGeom>
              <a:rect b="b" l="l" r="r" t="t"/>
              <a:pathLst>
                <a:path extrusionOk="0" h="120000" w="120000">
                  <a:moveTo>
                    <a:pt x="27586" y="41351"/>
                  </a:moveTo>
                  <a:cubicBezTo>
                    <a:pt x="0" y="41351"/>
                    <a:pt x="0" y="41351"/>
                    <a:pt x="0" y="41351"/>
                  </a:cubicBezTo>
                  <a:cubicBezTo>
                    <a:pt x="0" y="25945"/>
                    <a:pt x="0" y="25945"/>
                    <a:pt x="0" y="25945"/>
                  </a:cubicBezTo>
                  <a:cubicBezTo>
                    <a:pt x="27586" y="25945"/>
                    <a:pt x="27586" y="25945"/>
                    <a:pt x="27586" y="25945"/>
                  </a:cubicBezTo>
                  <a:cubicBezTo>
                    <a:pt x="27586" y="0"/>
                    <a:pt x="27586" y="0"/>
                    <a:pt x="27586" y="0"/>
                  </a:cubicBezTo>
                  <a:cubicBezTo>
                    <a:pt x="57931" y="0"/>
                    <a:pt x="57931" y="0"/>
                    <a:pt x="57931" y="0"/>
                  </a:cubicBezTo>
                  <a:cubicBezTo>
                    <a:pt x="57931" y="25945"/>
                    <a:pt x="57931" y="25945"/>
                    <a:pt x="57931" y="25945"/>
                  </a:cubicBezTo>
                  <a:cubicBezTo>
                    <a:pt x="103448" y="25945"/>
                    <a:pt x="103448" y="25945"/>
                    <a:pt x="103448" y="25945"/>
                  </a:cubicBezTo>
                  <a:cubicBezTo>
                    <a:pt x="103448" y="41351"/>
                    <a:pt x="103448" y="41351"/>
                    <a:pt x="103448" y="41351"/>
                  </a:cubicBezTo>
                  <a:cubicBezTo>
                    <a:pt x="57931" y="41351"/>
                    <a:pt x="57931" y="41351"/>
                    <a:pt x="57931" y="41351"/>
                  </a:cubicBezTo>
                  <a:cubicBezTo>
                    <a:pt x="57931" y="85135"/>
                    <a:pt x="57931" y="85135"/>
                    <a:pt x="57931" y="85135"/>
                  </a:cubicBezTo>
                  <a:cubicBezTo>
                    <a:pt x="57931" y="92432"/>
                    <a:pt x="60689" y="98108"/>
                    <a:pt x="63448" y="100540"/>
                  </a:cubicBezTo>
                  <a:cubicBezTo>
                    <a:pt x="67586" y="102972"/>
                    <a:pt x="73103" y="104594"/>
                    <a:pt x="81379" y="104594"/>
                  </a:cubicBezTo>
                  <a:cubicBezTo>
                    <a:pt x="86896" y="104594"/>
                    <a:pt x="91034" y="104594"/>
                    <a:pt x="95172" y="102972"/>
                  </a:cubicBezTo>
                  <a:cubicBezTo>
                    <a:pt x="99310" y="102162"/>
                    <a:pt x="103448" y="100540"/>
                    <a:pt x="106206" y="98108"/>
                  </a:cubicBezTo>
                  <a:cubicBezTo>
                    <a:pt x="120000" y="109459"/>
                    <a:pt x="120000" y="109459"/>
                    <a:pt x="120000" y="109459"/>
                  </a:cubicBezTo>
                  <a:cubicBezTo>
                    <a:pt x="114482" y="112702"/>
                    <a:pt x="107586" y="115945"/>
                    <a:pt x="100689" y="117567"/>
                  </a:cubicBezTo>
                  <a:cubicBezTo>
                    <a:pt x="93793" y="119189"/>
                    <a:pt x="85517" y="120000"/>
                    <a:pt x="75862" y="120000"/>
                  </a:cubicBezTo>
                  <a:cubicBezTo>
                    <a:pt x="59310" y="120000"/>
                    <a:pt x="46896" y="117567"/>
                    <a:pt x="40000" y="111891"/>
                  </a:cubicBezTo>
                  <a:cubicBezTo>
                    <a:pt x="31724" y="106216"/>
                    <a:pt x="27586" y="98108"/>
                    <a:pt x="27586" y="86756"/>
                  </a:cubicBezTo>
                  <a:lnTo>
                    <a:pt x="27586" y="41351"/>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41" name="Google Shape;9641;p19"/>
            <p:cNvSpPr/>
            <p:nvPr/>
          </p:nvSpPr>
          <p:spPr>
            <a:xfrm>
              <a:off x="11648997" y="2296572"/>
              <a:ext cx="215900" cy="233363"/>
            </a:xfrm>
            <a:custGeom>
              <a:rect b="b" l="l" r="r" t="t"/>
              <a:pathLst>
                <a:path extrusionOk="0" h="120000" w="120000">
                  <a:moveTo>
                    <a:pt x="116785" y="100165"/>
                  </a:moveTo>
                  <a:cubicBezTo>
                    <a:pt x="115714" y="101157"/>
                    <a:pt x="113571" y="103140"/>
                    <a:pt x="110357" y="106115"/>
                  </a:cubicBezTo>
                  <a:cubicBezTo>
                    <a:pt x="108214" y="108099"/>
                    <a:pt x="103928" y="110082"/>
                    <a:pt x="99642" y="112066"/>
                  </a:cubicBezTo>
                  <a:cubicBezTo>
                    <a:pt x="95357" y="114049"/>
                    <a:pt x="89999" y="116033"/>
                    <a:pt x="83571" y="118016"/>
                  </a:cubicBezTo>
                  <a:cubicBezTo>
                    <a:pt x="78214" y="119008"/>
                    <a:pt x="70714" y="120000"/>
                    <a:pt x="63214" y="120000"/>
                  </a:cubicBezTo>
                  <a:cubicBezTo>
                    <a:pt x="53571" y="120000"/>
                    <a:pt x="44999" y="119008"/>
                    <a:pt x="37500" y="116033"/>
                  </a:cubicBezTo>
                  <a:cubicBezTo>
                    <a:pt x="29999" y="113057"/>
                    <a:pt x="22499" y="109090"/>
                    <a:pt x="17142" y="103140"/>
                  </a:cubicBezTo>
                  <a:cubicBezTo>
                    <a:pt x="11785" y="98181"/>
                    <a:pt x="7499" y="91239"/>
                    <a:pt x="4285" y="84297"/>
                  </a:cubicBezTo>
                  <a:cubicBezTo>
                    <a:pt x="1071" y="76363"/>
                    <a:pt x="0" y="68429"/>
                    <a:pt x="0" y="59504"/>
                  </a:cubicBezTo>
                  <a:cubicBezTo>
                    <a:pt x="0" y="51570"/>
                    <a:pt x="1071" y="43636"/>
                    <a:pt x="4285" y="36694"/>
                  </a:cubicBezTo>
                  <a:cubicBezTo>
                    <a:pt x="7499" y="28760"/>
                    <a:pt x="11785" y="22809"/>
                    <a:pt x="17142" y="17851"/>
                  </a:cubicBezTo>
                  <a:cubicBezTo>
                    <a:pt x="22499" y="11900"/>
                    <a:pt x="28928" y="7933"/>
                    <a:pt x="36428" y="4958"/>
                  </a:cubicBezTo>
                  <a:cubicBezTo>
                    <a:pt x="43928" y="1983"/>
                    <a:pt x="51428" y="0"/>
                    <a:pt x="61071" y="0"/>
                  </a:cubicBezTo>
                  <a:cubicBezTo>
                    <a:pt x="70714" y="0"/>
                    <a:pt x="80357" y="1983"/>
                    <a:pt x="87857" y="5950"/>
                  </a:cubicBezTo>
                  <a:cubicBezTo>
                    <a:pt x="95357" y="9917"/>
                    <a:pt x="101785" y="14876"/>
                    <a:pt x="106071" y="20826"/>
                  </a:cubicBezTo>
                  <a:cubicBezTo>
                    <a:pt x="110357" y="26776"/>
                    <a:pt x="114642" y="33719"/>
                    <a:pt x="116785" y="41652"/>
                  </a:cubicBezTo>
                  <a:cubicBezTo>
                    <a:pt x="118928" y="49586"/>
                    <a:pt x="119999" y="58512"/>
                    <a:pt x="119999" y="66446"/>
                  </a:cubicBezTo>
                  <a:cubicBezTo>
                    <a:pt x="23571" y="66446"/>
                    <a:pt x="23571" y="66446"/>
                    <a:pt x="23571" y="66446"/>
                  </a:cubicBezTo>
                  <a:cubicBezTo>
                    <a:pt x="23571" y="71404"/>
                    <a:pt x="25714" y="76363"/>
                    <a:pt x="27857" y="80330"/>
                  </a:cubicBezTo>
                  <a:cubicBezTo>
                    <a:pt x="29999" y="84297"/>
                    <a:pt x="32142" y="88264"/>
                    <a:pt x="36428" y="91239"/>
                  </a:cubicBezTo>
                  <a:cubicBezTo>
                    <a:pt x="39642" y="94214"/>
                    <a:pt x="43928" y="97190"/>
                    <a:pt x="49285" y="99173"/>
                  </a:cubicBezTo>
                  <a:cubicBezTo>
                    <a:pt x="53571" y="100165"/>
                    <a:pt x="58928" y="101157"/>
                    <a:pt x="63214" y="101157"/>
                  </a:cubicBezTo>
                  <a:cubicBezTo>
                    <a:pt x="73928" y="101157"/>
                    <a:pt x="82499" y="100165"/>
                    <a:pt x="88928" y="96198"/>
                  </a:cubicBezTo>
                  <a:cubicBezTo>
                    <a:pt x="95357" y="93223"/>
                    <a:pt x="100714" y="90247"/>
                    <a:pt x="103928" y="87272"/>
                  </a:cubicBezTo>
                  <a:lnTo>
                    <a:pt x="116785" y="100165"/>
                  </a:lnTo>
                  <a:close/>
                  <a:moveTo>
                    <a:pt x="95357" y="50578"/>
                  </a:moveTo>
                  <a:cubicBezTo>
                    <a:pt x="95357" y="41652"/>
                    <a:pt x="92142" y="34710"/>
                    <a:pt x="85714" y="27768"/>
                  </a:cubicBezTo>
                  <a:cubicBezTo>
                    <a:pt x="79285" y="21818"/>
                    <a:pt x="71785" y="18842"/>
                    <a:pt x="61071" y="18842"/>
                  </a:cubicBezTo>
                  <a:cubicBezTo>
                    <a:pt x="54642" y="18842"/>
                    <a:pt x="50357" y="19834"/>
                    <a:pt x="44999" y="21818"/>
                  </a:cubicBezTo>
                  <a:cubicBezTo>
                    <a:pt x="40714" y="23801"/>
                    <a:pt x="37500" y="25785"/>
                    <a:pt x="34285" y="28760"/>
                  </a:cubicBezTo>
                  <a:cubicBezTo>
                    <a:pt x="31071" y="31735"/>
                    <a:pt x="28928" y="34710"/>
                    <a:pt x="26785" y="38677"/>
                  </a:cubicBezTo>
                  <a:cubicBezTo>
                    <a:pt x="24642" y="42644"/>
                    <a:pt x="23571" y="46611"/>
                    <a:pt x="23571" y="50578"/>
                  </a:cubicBezTo>
                  <a:lnTo>
                    <a:pt x="95357" y="50578"/>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42" name="Google Shape;9642;p19"/>
            <p:cNvSpPr/>
            <p:nvPr/>
          </p:nvSpPr>
          <p:spPr>
            <a:xfrm>
              <a:off x="11383885" y="2236247"/>
              <a:ext cx="42863" cy="39688"/>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43" name="Google Shape;9643;p19"/>
            <p:cNvSpPr/>
            <p:nvPr/>
          </p:nvSpPr>
          <p:spPr>
            <a:xfrm>
              <a:off x="10602835" y="2296572"/>
              <a:ext cx="233363" cy="233363"/>
            </a:xfrm>
            <a:custGeom>
              <a:rect b="b" l="l" r="r" t="t"/>
              <a:pathLst>
                <a:path extrusionOk="0" h="120000" w="120000">
                  <a:moveTo>
                    <a:pt x="59504" y="120000"/>
                  </a:moveTo>
                  <a:cubicBezTo>
                    <a:pt x="51570" y="120000"/>
                    <a:pt x="42644" y="118016"/>
                    <a:pt x="35702" y="115041"/>
                  </a:cubicBezTo>
                  <a:cubicBezTo>
                    <a:pt x="28760" y="112066"/>
                    <a:pt x="21818" y="108099"/>
                    <a:pt x="16859" y="102148"/>
                  </a:cubicBezTo>
                  <a:cubicBezTo>
                    <a:pt x="11900" y="97190"/>
                    <a:pt x="7933" y="90247"/>
                    <a:pt x="4958" y="83305"/>
                  </a:cubicBezTo>
                  <a:cubicBezTo>
                    <a:pt x="1983" y="76363"/>
                    <a:pt x="0" y="68429"/>
                    <a:pt x="0" y="60495"/>
                  </a:cubicBezTo>
                  <a:cubicBezTo>
                    <a:pt x="0" y="51570"/>
                    <a:pt x="1983" y="43636"/>
                    <a:pt x="4958" y="36694"/>
                  </a:cubicBezTo>
                  <a:cubicBezTo>
                    <a:pt x="7933" y="29752"/>
                    <a:pt x="11900" y="22809"/>
                    <a:pt x="16859" y="17851"/>
                  </a:cubicBezTo>
                  <a:cubicBezTo>
                    <a:pt x="21818" y="11900"/>
                    <a:pt x="28760" y="7933"/>
                    <a:pt x="35702" y="4958"/>
                  </a:cubicBezTo>
                  <a:cubicBezTo>
                    <a:pt x="42644" y="1983"/>
                    <a:pt x="51570" y="0"/>
                    <a:pt x="59504" y="0"/>
                  </a:cubicBezTo>
                  <a:cubicBezTo>
                    <a:pt x="68429" y="0"/>
                    <a:pt x="76363" y="1983"/>
                    <a:pt x="83305" y="4958"/>
                  </a:cubicBezTo>
                  <a:cubicBezTo>
                    <a:pt x="91239" y="7933"/>
                    <a:pt x="97190" y="11900"/>
                    <a:pt x="102148" y="17851"/>
                  </a:cubicBezTo>
                  <a:cubicBezTo>
                    <a:pt x="108099" y="22809"/>
                    <a:pt x="112066" y="29752"/>
                    <a:pt x="115041" y="36694"/>
                  </a:cubicBezTo>
                  <a:cubicBezTo>
                    <a:pt x="118016" y="43636"/>
                    <a:pt x="120000" y="51570"/>
                    <a:pt x="120000" y="60495"/>
                  </a:cubicBezTo>
                  <a:cubicBezTo>
                    <a:pt x="120000" y="68429"/>
                    <a:pt x="118016" y="76363"/>
                    <a:pt x="115041" y="83305"/>
                  </a:cubicBezTo>
                  <a:cubicBezTo>
                    <a:pt x="112066" y="90247"/>
                    <a:pt x="108099" y="97190"/>
                    <a:pt x="102148" y="102148"/>
                  </a:cubicBezTo>
                  <a:cubicBezTo>
                    <a:pt x="97190" y="108099"/>
                    <a:pt x="91239" y="112066"/>
                    <a:pt x="83305" y="115041"/>
                  </a:cubicBezTo>
                  <a:cubicBezTo>
                    <a:pt x="76363" y="118016"/>
                    <a:pt x="68429" y="120000"/>
                    <a:pt x="59504" y="120000"/>
                  </a:cubicBezTo>
                  <a:close/>
                  <a:moveTo>
                    <a:pt x="59504" y="101157"/>
                  </a:moveTo>
                  <a:cubicBezTo>
                    <a:pt x="65454" y="101157"/>
                    <a:pt x="71404" y="100165"/>
                    <a:pt x="75371" y="97190"/>
                  </a:cubicBezTo>
                  <a:cubicBezTo>
                    <a:pt x="80330" y="95206"/>
                    <a:pt x="84297" y="92231"/>
                    <a:pt x="87272" y="88264"/>
                  </a:cubicBezTo>
                  <a:cubicBezTo>
                    <a:pt x="91239" y="84297"/>
                    <a:pt x="93223" y="80330"/>
                    <a:pt x="95206" y="75371"/>
                  </a:cubicBezTo>
                  <a:cubicBezTo>
                    <a:pt x="96198" y="70413"/>
                    <a:pt x="97190" y="65454"/>
                    <a:pt x="97190" y="60495"/>
                  </a:cubicBezTo>
                  <a:cubicBezTo>
                    <a:pt x="97190" y="55537"/>
                    <a:pt x="96198" y="49586"/>
                    <a:pt x="95206" y="44628"/>
                  </a:cubicBezTo>
                  <a:cubicBezTo>
                    <a:pt x="93223" y="40661"/>
                    <a:pt x="91239" y="35702"/>
                    <a:pt x="87272" y="31735"/>
                  </a:cubicBezTo>
                  <a:cubicBezTo>
                    <a:pt x="84297" y="27768"/>
                    <a:pt x="80330" y="24793"/>
                    <a:pt x="75371" y="22809"/>
                  </a:cubicBezTo>
                  <a:cubicBezTo>
                    <a:pt x="71404" y="19834"/>
                    <a:pt x="65454" y="18842"/>
                    <a:pt x="59504" y="18842"/>
                  </a:cubicBezTo>
                  <a:cubicBezTo>
                    <a:pt x="53553" y="18842"/>
                    <a:pt x="48595" y="19834"/>
                    <a:pt x="43636" y="22809"/>
                  </a:cubicBezTo>
                  <a:cubicBezTo>
                    <a:pt x="39669" y="24793"/>
                    <a:pt x="35702" y="27768"/>
                    <a:pt x="31735" y="31735"/>
                  </a:cubicBezTo>
                  <a:cubicBezTo>
                    <a:pt x="28760" y="35702"/>
                    <a:pt x="26776" y="39669"/>
                    <a:pt x="24793" y="44628"/>
                  </a:cubicBezTo>
                  <a:cubicBezTo>
                    <a:pt x="22809" y="49586"/>
                    <a:pt x="21818" y="54545"/>
                    <a:pt x="21818" y="60495"/>
                  </a:cubicBezTo>
                  <a:cubicBezTo>
                    <a:pt x="21818" y="65454"/>
                    <a:pt x="22809" y="70413"/>
                    <a:pt x="24793" y="75371"/>
                  </a:cubicBezTo>
                  <a:cubicBezTo>
                    <a:pt x="26776" y="80330"/>
                    <a:pt x="28760" y="84297"/>
                    <a:pt x="32727" y="88264"/>
                  </a:cubicBezTo>
                  <a:cubicBezTo>
                    <a:pt x="35702" y="92231"/>
                    <a:pt x="39669" y="95206"/>
                    <a:pt x="44628" y="97190"/>
                  </a:cubicBezTo>
                  <a:cubicBezTo>
                    <a:pt x="48595" y="100165"/>
                    <a:pt x="53553" y="101157"/>
                    <a:pt x="59504" y="101157"/>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44" name="Google Shape;9644;p19"/>
            <p:cNvSpPr/>
            <p:nvPr/>
          </p:nvSpPr>
          <p:spPr>
            <a:xfrm>
              <a:off x="10328197" y="2239422"/>
              <a:ext cx="249238" cy="290513"/>
            </a:xfrm>
            <a:custGeom>
              <a:rect b="b" l="l" r="r" t="t"/>
              <a:pathLst>
                <a:path extrusionOk="0" h="120000" w="120000">
                  <a:moveTo>
                    <a:pt x="120000" y="96953"/>
                  </a:moveTo>
                  <a:cubicBezTo>
                    <a:pt x="119069" y="99337"/>
                    <a:pt x="116279" y="101721"/>
                    <a:pt x="113488" y="104105"/>
                  </a:cubicBezTo>
                  <a:cubicBezTo>
                    <a:pt x="109767" y="106490"/>
                    <a:pt x="106046" y="109668"/>
                    <a:pt x="102325" y="111258"/>
                  </a:cubicBezTo>
                  <a:cubicBezTo>
                    <a:pt x="97674" y="113642"/>
                    <a:pt x="92093" y="116026"/>
                    <a:pt x="86511" y="117615"/>
                  </a:cubicBezTo>
                  <a:cubicBezTo>
                    <a:pt x="80930" y="119205"/>
                    <a:pt x="74418" y="120000"/>
                    <a:pt x="67906" y="120000"/>
                  </a:cubicBezTo>
                  <a:cubicBezTo>
                    <a:pt x="57674" y="120000"/>
                    <a:pt x="48372" y="118410"/>
                    <a:pt x="40000" y="115231"/>
                  </a:cubicBezTo>
                  <a:cubicBezTo>
                    <a:pt x="32558" y="112847"/>
                    <a:pt x="25116" y="108079"/>
                    <a:pt x="19534" y="103311"/>
                  </a:cubicBezTo>
                  <a:cubicBezTo>
                    <a:pt x="13023" y="97748"/>
                    <a:pt x="8372" y="91390"/>
                    <a:pt x="5581" y="84238"/>
                  </a:cubicBezTo>
                  <a:cubicBezTo>
                    <a:pt x="1860" y="77086"/>
                    <a:pt x="0" y="69139"/>
                    <a:pt x="0" y="60397"/>
                  </a:cubicBezTo>
                  <a:cubicBezTo>
                    <a:pt x="0" y="51655"/>
                    <a:pt x="1860" y="43708"/>
                    <a:pt x="5581" y="36556"/>
                  </a:cubicBezTo>
                  <a:cubicBezTo>
                    <a:pt x="8372" y="29403"/>
                    <a:pt x="13023" y="23046"/>
                    <a:pt x="19534" y="17483"/>
                  </a:cubicBezTo>
                  <a:cubicBezTo>
                    <a:pt x="25116" y="11920"/>
                    <a:pt x="32558" y="7152"/>
                    <a:pt x="40000" y="3973"/>
                  </a:cubicBezTo>
                  <a:cubicBezTo>
                    <a:pt x="48372" y="1589"/>
                    <a:pt x="57674" y="0"/>
                    <a:pt x="67906" y="0"/>
                  </a:cubicBezTo>
                  <a:cubicBezTo>
                    <a:pt x="75348" y="0"/>
                    <a:pt x="81860" y="0"/>
                    <a:pt x="87441" y="1589"/>
                  </a:cubicBezTo>
                  <a:cubicBezTo>
                    <a:pt x="93023" y="3178"/>
                    <a:pt x="97674" y="5562"/>
                    <a:pt x="102325" y="7152"/>
                  </a:cubicBezTo>
                  <a:cubicBezTo>
                    <a:pt x="106046" y="9536"/>
                    <a:pt x="109767" y="11920"/>
                    <a:pt x="112558" y="15099"/>
                  </a:cubicBezTo>
                  <a:cubicBezTo>
                    <a:pt x="115348" y="17483"/>
                    <a:pt x="118139" y="19867"/>
                    <a:pt x="120000" y="22251"/>
                  </a:cubicBezTo>
                  <a:cubicBezTo>
                    <a:pt x="106046" y="32582"/>
                    <a:pt x="106046" y="32582"/>
                    <a:pt x="106046" y="32582"/>
                  </a:cubicBezTo>
                  <a:cubicBezTo>
                    <a:pt x="105116" y="30198"/>
                    <a:pt x="103255" y="28609"/>
                    <a:pt x="100465" y="26225"/>
                  </a:cubicBezTo>
                  <a:cubicBezTo>
                    <a:pt x="98604" y="23841"/>
                    <a:pt x="95813" y="22251"/>
                    <a:pt x="93023" y="20662"/>
                  </a:cubicBezTo>
                  <a:cubicBezTo>
                    <a:pt x="89302" y="19072"/>
                    <a:pt x="86511" y="17483"/>
                    <a:pt x="81860" y="15894"/>
                  </a:cubicBezTo>
                  <a:cubicBezTo>
                    <a:pt x="78139" y="15099"/>
                    <a:pt x="73488" y="14304"/>
                    <a:pt x="67906" y="14304"/>
                  </a:cubicBezTo>
                  <a:cubicBezTo>
                    <a:pt x="60465" y="14304"/>
                    <a:pt x="53953" y="15894"/>
                    <a:pt x="48372" y="18278"/>
                  </a:cubicBezTo>
                  <a:cubicBezTo>
                    <a:pt x="42790" y="20662"/>
                    <a:pt x="37209" y="23841"/>
                    <a:pt x="33488" y="27814"/>
                  </a:cubicBezTo>
                  <a:cubicBezTo>
                    <a:pt x="28837" y="31788"/>
                    <a:pt x="26046" y="36556"/>
                    <a:pt x="24186" y="42119"/>
                  </a:cubicBezTo>
                  <a:cubicBezTo>
                    <a:pt x="21395" y="47682"/>
                    <a:pt x="20465" y="54039"/>
                    <a:pt x="20465" y="59602"/>
                  </a:cubicBezTo>
                  <a:cubicBezTo>
                    <a:pt x="20465" y="65960"/>
                    <a:pt x="22325" y="71523"/>
                    <a:pt x="24186" y="77086"/>
                  </a:cubicBezTo>
                  <a:cubicBezTo>
                    <a:pt x="26046" y="82649"/>
                    <a:pt x="29767" y="87417"/>
                    <a:pt x="33488" y="91390"/>
                  </a:cubicBezTo>
                  <a:cubicBezTo>
                    <a:pt x="37209" y="95364"/>
                    <a:pt x="42790" y="98543"/>
                    <a:pt x="48372" y="100927"/>
                  </a:cubicBezTo>
                  <a:cubicBezTo>
                    <a:pt x="53953" y="103311"/>
                    <a:pt x="60465" y="104105"/>
                    <a:pt x="67906" y="104105"/>
                  </a:cubicBezTo>
                  <a:cubicBezTo>
                    <a:pt x="73488" y="104105"/>
                    <a:pt x="79069" y="104105"/>
                    <a:pt x="82790" y="102516"/>
                  </a:cubicBezTo>
                  <a:cubicBezTo>
                    <a:pt x="87441" y="100927"/>
                    <a:pt x="91162" y="99337"/>
                    <a:pt x="93953" y="97748"/>
                  </a:cubicBezTo>
                  <a:cubicBezTo>
                    <a:pt x="97674" y="96158"/>
                    <a:pt x="99534" y="93774"/>
                    <a:pt x="101395" y="92185"/>
                  </a:cubicBezTo>
                  <a:cubicBezTo>
                    <a:pt x="103255" y="90596"/>
                    <a:pt x="105116" y="89006"/>
                    <a:pt x="106976" y="87417"/>
                  </a:cubicBezTo>
                  <a:lnTo>
                    <a:pt x="120000" y="96953"/>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45" name="Google Shape;9645;p19"/>
            <p:cNvSpPr/>
            <p:nvPr/>
          </p:nvSpPr>
          <p:spPr>
            <a:xfrm>
              <a:off x="10593310" y="1523459"/>
              <a:ext cx="1004888" cy="407988"/>
            </a:xfrm>
            <a:custGeom>
              <a:rect b="b" l="l" r="r" t="t"/>
              <a:pathLst>
                <a:path extrusionOk="0" h="120000" w="120000">
                  <a:moveTo>
                    <a:pt x="94384" y="69952"/>
                  </a:moveTo>
                  <a:cubicBezTo>
                    <a:pt x="94384" y="55165"/>
                    <a:pt x="94384" y="55165"/>
                    <a:pt x="94384" y="55165"/>
                  </a:cubicBezTo>
                  <a:cubicBezTo>
                    <a:pt x="94384" y="47772"/>
                    <a:pt x="92076" y="42085"/>
                    <a:pt x="89307" y="42085"/>
                  </a:cubicBezTo>
                  <a:cubicBezTo>
                    <a:pt x="86307" y="42085"/>
                    <a:pt x="84000" y="47772"/>
                    <a:pt x="84000" y="55165"/>
                  </a:cubicBezTo>
                  <a:cubicBezTo>
                    <a:pt x="84000" y="73933"/>
                    <a:pt x="84000" y="73933"/>
                    <a:pt x="84000" y="73933"/>
                  </a:cubicBezTo>
                  <a:cubicBezTo>
                    <a:pt x="81000" y="75639"/>
                    <a:pt x="77538" y="77345"/>
                    <a:pt x="74076" y="79052"/>
                  </a:cubicBezTo>
                  <a:cubicBezTo>
                    <a:pt x="74076" y="12511"/>
                    <a:pt x="74076" y="12511"/>
                    <a:pt x="74076" y="12511"/>
                  </a:cubicBezTo>
                  <a:cubicBezTo>
                    <a:pt x="74076" y="5687"/>
                    <a:pt x="71769" y="0"/>
                    <a:pt x="68769" y="0"/>
                  </a:cubicBezTo>
                  <a:cubicBezTo>
                    <a:pt x="66000" y="0"/>
                    <a:pt x="63692" y="5687"/>
                    <a:pt x="63692" y="12511"/>
                  </a:cubicBezTo>
                  <a:cubicBezTo>
                    <a:pt x="63692" y="85308"/>
                    <a:pt x="63692" y="85308"/>
                    <a:pt x="63692" y="85308"/>
                  </a:cubicBezTo>
                  <a:cubicBezTo>
                    <a:pt x="63461" y="85308"/>
                    <a:pt x="63230" y="85308"/>
                    <a:pt x="62769" y="85876"/>
                  </a:cubicBezTo>
                  <a:cubicBezTo>
                    <a:pt x="59538" y="87582"/>
                    <a:pt x="56538" y="89289"/>
                    <a:pt x="53538" y="90995"/>
                  </a:cubicBezTo>
                  <a:cubicBezTo>
                    <a:pt x="53538" y="34691"/>
                    <a:pt x="53538" y="34691"/>
                    <a:pt x="53538" y="34691"/>
                  </a:cubicBezTo>
                  <a:cubicBezTo>
                    <a:pt x="53538" y="27867"/>
                    <a:pt x="51230" y="22180"/>
                    <a:pt x="48461" y="22180"/>
                  </a:cubicBezTo>
                  <a:cubicBezTo>
                    <a:pt x="45692" y="22180"/>
                    <a:pt x="43384" y="27867"/>
                    <a:pt x="43384" y="34691"/>
                  </a:cubicBezTo>
                  <a:cubicBezTo>
                    <a:pt x="43384" y="96682"/>
                    <a:pt x="43384" y="96682"/>
                    <a:pt x="43384" y="96682"/>
                  </a:cubicBezTo>
                  <a:cubicBezTo>
                    <a:pt x="39692" y="98388"/>
                    <a:pt x="36461" y="100094"/>
                    <a:pt x="33230" y="101232"/>
                  </a:cubicBezTo>
                  <a:cubicBezTo>
                    <a:pt x="33230" y="72227"/>
                    <a:pt x="33230" y="72227"/>
                    <a:pt x="33230" y="72227"/>
                  </a:cubicBezTo>
                  <a:cubicBezTo>
                    <a:pt x="33230" y="65402"/>
                    <a:pt x="30923" y="59715"/>
                    <a:pt x="28153" y="59715"/>
                  </a:cubicBezTo>
                  <a:cubicBezTo>
                    <a:pt x="25384" y="59715"/>
                    <a:pt x="23076" y="65402"/>
                    <a:pt x="23076" y="72227"/>
                  </a:cubicBezTo>
                  <a:cubicBezTo>
                    <a:pt x="23076" y="104644"/>
                    <a:pt x="23076" y="104644"/>
                    <a:pt x="23076" y="104644"/>
                  </a:cubicBezTo>
                  <a:cubicBezTo>
                    <a:pt x="11538" y="108056"/>
                    <a:pt x="4846" y="106919"/>
                    <a:pt x="4153" y="101800"/>
                  </a:cubicBezTo>
                  <a:cubicBezTo>
                    <a:pt x="2538" y="93270"/>
                    <a:pt x="13153" y="81327"/>
                    <a:pt x="16153" y="77345"/>
                  </a:cubicBezTo>
                  <a:cubicBezTo>
                    <a:pt x="16153" y="77345"/>
                    <a:pt x="16153" y="76777"/>
                    <a:pt x="16153" y="76777"/>
                  </a:cubicBezTo>
                  <a:cubicBezTo>
                    <a:pt x="16153" y="76777"/>
                    <a:pt x="15923" y="76777"/>
                    <a:pt x="15923" y="76777"/>
                  </a:cubicBezTo>
                  <a:cubicBezTo>
                    <a:pt x="12923" y="79620"/>
                    <a:pt x="0" y="92701"/>
                    <a:pt x="1615" y="104075"/>
                  </a:cubicBezTo>
                  <a:cubicBezTo>
                    <a:pt x="3230" y="116587"/>
                    <a:pt x="23076" y="120000"/>
                    <a:pt x="64384" y="94976"/>
                  </a:cubicBezTo>
                  <a:cubicBezTo>
                    <a:pt x="99000" y="73933"/>
                    <a:pt x="114923" y="69952"/>
                    <a:pt x="116538" y="77914"/>
                  </a:cubicBezTo>
                  <a:cubicBezTo>
                    <a:pt x="117692" y="84739"/>
                    <a:pt x="109153" y="97819"/>
                    <a:pt x="100846" y="106919"/>
                  </a:cubicBezTo>
                  <a:cubicBezTo>
                    <a:pt x="100615" y="107488"/>
                    <a:pt x="100615" y="108056"/>
                    <a:pt x="100615" y="108625"/>
                  </a:cubicBezTo>
                  <a:cubicBezTo>
                    <a:pt x="100846" y="109194"/>
                    <a:pt x="101076" y="109763"/>
                    <a:pt x="101307" y="109194"/>
                  </a:cubicBezTo>
                  <a:cubicBezTo>
                    <a:pt x="104307" y="106350"/>
                    <a:pt x="120000" y="89857"/>
                    <a:pt x="119307" y="76208"/>
                  </a:cubicBezTo>
                  <a:cubicBezTo>
                    <a:pt x="118615" y="67109"/>
                    <a:pt x="110307" y="64265"/>
                    <a:pt x="94384" y="6995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46" name="Google Shape;9646;p19"/>
            <p:cNvSpPr/>
            <p:nvPr/>
          </p:nvSpPr>
          <p:spPr>
            <a:xfrm>
              <a:off x="10786985" y="1955259"/>
              <a:ext cx="84138" cy="84138"/>
            </a:xfrm>
            <a:custGeom>
              <a:rect b="b" l="l" r="r" t="t"/>
              <a:pathLst>
                <a:path extrusionOk="0" h="120000" w="120000">
                  <a:moveTo>
                    <a:pt x="0" y="13636"/>
                  </a:moveTo>
                  <a:cubicBezTo>
                    <a:pt x="0" y="60000"/>
                    <a:pt x="0" y="60000"/>
                    <a:pt x="0" y="60000"/>
                  </a:cubicBezTo>
                  <a:cubicBezTo>
                    <a:pt x="0" y="92727"/>
                    <a:pt x="27272" y="120000"/>
                    <a:pt x="60000" y="120000"/>
                  </a:cubicBezTo>
                  <a:cubicBezTo>
                    <a:pt x="92727" y="120000"/>
                    <a:pt x="120000" y="92727"/>
                    <a:pt x="120000" y="60000"/>
                  </a:cubicBezTo>
                  <a:cubicBezTo>
                    <a:pt x="120000" y="0"/>
                    <a:pt x="120000" y="0"/>
                    <a:pt x="120000" y="0"/>
                  </a:cubicBezTo>
                  <a:cubicBezTo>
                    <a:pt x="76363" y="8181"/>
                    <a:pt x="35454" y="10909"/>
                    <a:pt x="0" y="13636"/>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47" name="Google Shape;9647;p19"/>
            <p:cNvSpPr/>
            <p:nvPr/>
          </p:nvSpPr>
          <p:spPr>
            <a:xfrm>
              <a:off x="10956847" y="1923509"/>
              <a:ext cx="84138" cy="177800"/>
            </a:xfrm>
            <a:custGeom>
              <a:rect b="b" l="l" r="r" t="t"/>
              <a:pathLst>
                <a:path extrusionOk="0" h="120000" w="120000">
                  <a:moveTo>
                    <a:pt x="0" y="11739"/>
                  </a:moveTo>
                  <a:cubicBezTo>
                    <a:pt x="0" y="91304"/>
                    <a:pt x="0" y="91304"/>
                    <a:pt x="0" y="91304"/>
                  </a:cubicBezTo>
                  <a:cubicBezTo>
                    <a:pt x="0" y="106956"/>
                    <a:pt x="27272" y="120000"/>
                    <a:pt x="60000" y="120000"/>
                  </a:cubicBezTo>
                  <a:cubicBezTo>
                    <a:pt x="92727" y="120000"/>
                    <a:pt x="120000" y="106956"/>
                    <a:pt x="120000" y="91304"/>
                  </a:cubicBezTo>
                  <a:cubicBezTo>
                    <a:pt x="120000" y="0"/>
                    <a:pt x="120000" y="0"/>
                    <a:pt x="120000" y="0"/>
                  </a:cubicBezTo>
                  <a:cubicBezTo>
                    <a:pt x="79090" y="5217"/>
                    <a:pt x="38181" y="9130"/>
                    <a:pt x="0" y="1173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48" name="Google Shape;9648;p19"/>
            <p:cNvSpPr/>
            <p:nvPr/>
          </p:nvSpPr>
          <p:spPr>
            <a:xfrm>
              <a:off x="11126710" y="1885409"/>
              <a:ext cx="87313" cy="144463"/>
            </a:xfrm>
            <a:custGeom>
              <a:rect b="b" l="l" r="r" t="t"/>
              <a:pathLst>
                <a:path extrusionOk="0" h="120000" w="120000">
                  <a:moveTo>
                    <a:pt x="8000" y="16000"/>
                  </a:moveTo>
                  <a:cubicBezTo>
                    <a:pt x="5333" y="16000"/>
                    <a:pt x="2666" y="16000"/>
                    <a:pt x="0" y="16000"/>
                  </a:cubicBezTo>
                  <a:cubicBezTo>
                    <a:pt x="0" y="84800"/>
                    <a:pt x="0" y="84800"/>
                    <a:pt x="0" y="84800"/>
                  </a:cubicBezTo>
                  <a:cubicBezTo>
                    <a:pt x="0" y="104000"/>
                    <a:pt x="26666" y="120000"/>
                    <a:pt x="58666" y="120000"/>
                  </a:cubicBezTo>
                  <a:cubicBezTo>
                    <a:pt x="93333" y="120000"/>
                    <a:pt x="120000" y="104000"/>
                    <a:pt x="120000" y="84800"/>
                  </a:cubicBezTo>
                  <a:cubicBezTo>
                    <a:pt x="120000" y="0"/>
                    <a:pt x="120000" y="0"/>
                    <a:pt x="120000" y="0"/>
                  </a:cubicBezTo>
                  <a:cubicBezTo>
                    <a:pt x="85333" y="4800"/>
                    <a:pt x="48000" y="9600"/>
                    <a:pt x="8000" y="1600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49" name="Google Shape;9649;p19"/>
            <p:cNvSpPr/>
            <p:nvPr/>
          </p:nvSpPr>
          <p:spPr>
            <a:xfrm>
              <a:off x="11296572" y="1848897"/>
              <a:ext cx="87313" cy="109538"/>
            </a:xfrm>
            <a:custGeom>
              <a:rect b="b" l="l" r="r" t="t"/>
              <a:pathLst>
                <a:path extrusionOk="0" h="120000" w="120000">
                  <a:moveTo>
                    <a:pt x="0" y="18947"/>
                  </a:moveTo>
                  <a:cubicBezTo>
                    <a:pt x="0" y="73684"/>
                    <a:pt x="0" y="73684"/>
                    <a:pt x="0" y="73684"/>
                  </a:cubicBezTo>
                  <a:cubicBezTo>
                    <a:pt x="0" y="98947"/>
                    <a:pt x="26666" y="119999"/>
                    <a:pt x="61333" y="119999"/>
                  </a:cubicBezTo>
                  <a:cubicBezTo>
                    <a:pt x="93333" y="119999"/>
                    <a:pt x="120000" y="98947"/>
                    <a:pt x="120000" y="73684"/>
                  </a:cubicBezTo>
                  <a:cubicBezTo>
                    <a:pt x="120000" y="0"/>
                    <a:pt x="120000" y="0"/>
                    <a:pt x="120000" y="0"/>
                  </a:cubicBezTo>
                  <a:cubicBezTo>
                    <a:pt x="85333" y="6315"/>
                    <a:pt x="45333" y="12631"/>
                    <a:pt x="0" y="1894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650" name="Google Shape;9650;p19"/>
          <p:cNvSpPr txBox="1"/>
          <p:nvPr>
            <p:ph idx="2" type="body"/>
          </p:nvPr>
        </p:nvSpPr>
        <p:spPr>
          <a:xfrm>
            <a:off x="4296906" y="1501541"/>
            <a:ext cx="7399793" cy="4675422"/>
          </a:xfrm>
          <a:prstGeom prst="rect">
            <a:avLst/>
          </a:prstGeom>
          <a:noFill/>
          <a:ln>
            <a:noFill/>
          </a:ln>
        </p:spPr>
        <p:txBody>
          <a:bodyPr anchorCtr="0" anchor="t" bIns="91425" lIns="91425" spcFirstLastPara="1" rIns="91425" wrap="square" tIns="91425"/>
          <a:lstStyle>
            <a:lvl1pPr indent="-342900" lvl="0" marL="457200" marR="0" rtl="0" algn="l">
              <a:lnSpc>
                <a:spcPct val="90000"/>
              </a:lnSpc>
              <a:spcBef>
                <a:spcPts val="10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accent2"/>
              </a:buClr>
              <a:buSzPts val="1800"/>
              <a:buFont typeface="Calibri"/>
              <a:buChar char="−"/>
              <a:defRPr b="0" i="0" sz="1800" u="none" cap="none" strike="noStrike">
                <a:solidFill>
                  <a:schemeClr val="accent3"/>
                </a:solidFill>
                <a:latin typeface="Calibri"/>
                <a:ea typeface="Calibri"/>
                <a:cs typeface="Calibri"/>
                <a:sym typeface="Calibri"/>
              </a:defRPr>
            </a:lvl2pPr>
            <a:lvl3pPr indent="-342900" lvl="2" marL="1371600" marR="0" rtl="0" algn="l">
              <a:lnSpc>
                <a:spcPct val="90000"/>
              </a:lnSpc>
              <a:spcBef>
                <a:spcPts val="500"/>
              </a:spcBef>
              <a:spcAft>
                <a:spcPts val="0"/>
              </a:spcAft>
              <a:buClr>
                <a:schemeClr val="accent2"/>
              </a:buClr>
              <a:buSzPts val="1800"/>
              <a:buFont typeface="Noto Sans Symbols"/>
              <a:buChar char="▪"/>
              <a:defRPr b="0" i="0" sz="1800" u="none" cap="none" strike="noStrike">
                <a:solidFill>
                  <a:schemeClr val="accent3"/>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accent2"/>
              </a:buClr>
              <a:buSzPts val="1800"/>
              <a:buFont typeface="Courier New"/>
              <a:buChar char="o"/>
              <a:defRPr b="0" i="0" sz="1800" u="none" cap="none" strike="noStrike">
                <a:solidFill>
                  <a:schemeClr val="accent3"/>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51" name="Google Shape;9651;p19"/>
          <p:cNvSpPr/>
          <p:nvPr/>
        </p:nvSpPr>
        <p:spPr>
          <a:xfrm>
            <a:off x="11360895" y="6327249"/>
            <a:ext cx="332012" cy="332012"/>
          </a:xfrm>
          <a:prstGeom prst="ellipse">
            <a:avLst/>
          </a:prstGeom>
          <a:noFill/>
          <a:ln cap="flat" cmpd="sng" w="15875">
            <a:solidFill>
              <a:srgbClr val="C5C5C5"/>
            </a:solidFill>
            <a:prstDash val="solid"/>
            <a:round/>
            <a:headEnd len="sm" w="sm" type="none"/>
            <a:tailEnd len="sm" w="sm" type="none"/>
          </a:ln>
        </p:spPr>
        <p:txBody>
          <a:bodyPr anchorCtr="0" anchor="t" bIns="45700" lIns="0" spcFirstLastPara="1" rIns="0" wrap="square" tIns="45700">
            <a:noAutofit/>
          </a:bodyPr>
          <a:lstStyle/>
          <a:p>
            <a:pPr indent="0" lvl="0" marL="0" marR="0" rtl="0" algn="ctr">
              <a:spcBef>
                <a:spcPts val="0"/>
              </a:spcBef>
              <a:spcAft>
                <a:spcPts val="0"/>
              </a:spcAft>
              <a:buNone/>
            </a:pPr>
            <a:fld id="{00000000-1234-1234-1234-123412341234}" type="slidenum">
              <a:rPr b="1" lang="en-US" sz="1100">
                <a:solidFill>
                  <a:schemeClr val="accent2"/>
                </a:solidFill>
                <a:latin typeface="Calibri"/>
                <a:ea typeface="Calibri"/>
                <a:cs typeface="Calibri"/>
                <a:sym typeface="Calibri"/>
              </a:rPr>
              <a:t>‹#›</a:t>
            </a:fld>
            <a:endParaRPr sz="1100">
              <a:solidFill>
                <a:schemeClr val="accent3"/>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mmenligning" type="twoTxTwoObj">
  <p:cSld name="TWO_OBJECTS_WITH_TEXT">
    <p:spTree>
      <p:nvGrpSpPr>
        <p:cNvPr id="9652" name="Shape 9652"/>
        <p:cNvGrpSpPr/>
        <p:nvPr/>
      </p:nvGrpSpPr>
      <p:grpSpPr>
        <a:xfrm>
          <a:off x="0" y="0"/>
          <a:ext cx="0" cy="0"/>
          <a:chOff x="0" y="0"/>
          <a:chExt cx="0" cy="0"/>
        </a:xfrm>
      </p:grpSpPr>
      <p:sp>
        <p:nvSpPr>
          <p:cNvPr id="9653" name="Google Shape;9653;p20"/>
          <p:cNvSpPr txBox="1"/>
          <p:nvPr>
            <p:ph type="title"/>
          </p:nvPr>
        </p:nvSpPr>
        <p:spPr>
          <a:xfrm>
            <a:off x="839788" y="365125"/>
            <a:ext cx="10515600" cy="1325563"/>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1"/>
              </a:buClr>
              <a:buSzPts val="3000"/>
              <a:buFont typeface="Calibri"/>
              <a:buNone/>
              <a:defRPr b="0" i="0" sz="3000" u="none" cap="none" strike="noStrike">
                <a:solidFill>
                  <a:schemeClr val="accen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9654" name="Google Shape;9654;p20"/>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1" i="0" sz="2400" u="none" cap="none" strike="noStrike">
                <a:solidFill>
                  <a:schemeClr val="accent3"/>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accent2"/>
              </a:buClr>
              <a:buSzPts val="2000"/>
              <a:buFont typeface="Calibri"/>
              <a:buNone/>
              <a:defRPr b="1" i="0" sz="2000" u="none" cap="none" strike="noStrike">
                <a:solidFill>
                  <a:schemeClr val="accent3"/>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accent2"/>
              </a:buClr>
              <a:buSzPts val="1800"/>
              <a:buFont typeface="Noto Sans Symbols"/>
              <a:buNone/>
              <a:defRPr b="1" i="0" sz="1800" u="none" cap="none" strike="noStrike">
                <a:solidFill>
                  <a:schemeClr val="accent3"/>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accent2"/>
              </a:buClr>
              <a:buSzPts val="1600"/>
              <a:buFont typeface="Courier New"/>
              <a:buNone/>
              <a:defRPr b="1" i="0" sz="1600" u="none" cap="none" strike="noStrike">
                <a:solidFill>
                  <a:schemeClr val="accent3"/>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accent2"/>
              </a:buClr>
              <a:buSzPts val="1600"/>
              <a:buFont typeface="Arial"/>
              <a:buNone/>
              <a:defRPr b="1" i="0" sz="1600" u="none" cap="none" strike="noStrike">
                <a:solidFill>
                  <a:schemeClr val="accent3"/>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9655" name="Google Shape;9655;p20"/>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342900" lvl="0" marL="457200" marR="0" rtl="0" algn="l">
              <a:lnSpc>
                <a:spcPct val="90000"/>
              </a:lnSpc>
              <a:spcBef>
                <a:spcPts val="10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accent2"/>
              </a:buClr>
              <a:buSzPts val="1800"/>
              <a:buFont typeface="Calibri"/>
              <a:buChar char="−"/>
              <a:defRPr b="0" i="0" sz="1800" u="none" cap="none" strike="noStrike">
                <a:solidFill>
                  <a:schemeClr val="accent3"/>
                </a:solidFill>
                <a:latin typeface="Calibri"/>
                <a:ea typeface="Calibri"/>
                <a:cs typeface="Calibri"/>
                <a:sym typeface="Calibri"/>
              </a:defRPr>
            </a:lvl2pPr>
            <a:lvl3pPr indent="-342900" lvl="2" marL="1371600" marR="0" rtl="0" algn="l">
              <a:lnSpc>
                <a:spcPct val="90000"/>
              </a:lnSpc>
              <a:spcBef>
                <a:spcPts val="500"/>
              </a:spcBef>
              <a:spcAft>
                <a:spcPts val="0"/>
              </a:spcAft>
              <a:buClr>
                <a:schemeClr val="accent2"/>
              </a:buClr>
              <a:buSzPts val="1800"/>
              <a:buFont typeface="Noto Sans Symbols"/>
              <a:buChar char="▪"/>
              <a:defRPr b="0" i="0" sz="1800" u="none" cap="none" strike="noStrike">
                <a:solidFill>
                  <a:schemeClr val="accent3"/>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accent2"/>
              </a:buClr>
              <a:buSzPts val="1800"/>
              <a:buFont typeface="Courier New"/>
              <a:buChar char="o"/>
              <a:defRPr b="0" i="0" sz="1800" u="none" cap="none" strike="noStrike">
                <a:solidFill>
                  <a:schemeClr val="accent3"/>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56" name="Google Shape;9656;p20"/>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accent2"/>
              </a:buClr>
              <a:buSzPts val="2400"/>
              <a:buFont typeface="Arial"/>
              <a:buNone/>
              <a:defRPr b="1" i="0" sz="2400" u="none" cap="none" strike="noStrike">
                <a:solidFill>
                  <a:schemeClr val="accent3"/>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accent2"/>
              </a:buClr>
              <a:buSzPts val="2000"/>
              <a:buFont typeface="Calibri"/>
              <a:buNone/>
              <a:defRPr b="1" i="0" sz="2000" u="none" cap="none" strike="noStrike">
                <a:solidFill>
                  <a:schemeClr val="accent3"/>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accent2"/>
              </a:buClr>
              <a:buSzPts val="1800"/>
              <a:buFont typeface="Noto Sans Symbols"/>
              <a:buNone/>
              <a:defRPr b="1" i="0" sz="1800" u="none" cap="none" strike="noStrike">
                <a:solidFill>
                  <a:schemeClr val="accent3"/>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accent2"/>
              </a:buClr>
              <a:buSzPts val="1600"/>
              <a:buFont typeface="Courier New"/>
              <a:buNone/>
              <a:defRPr b="1" i="0" sz="1600" u="none" cap="none" strike="noStrike">
                <a:solidFill>
                  <a:schemeClr val="accent3"/>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accent2"/>
              </a:buClr>
              <a:buSzPts val="1600"/>
              <a:buFont typeface="Arial"/>
              <a:buNone/>
              <a:defRPr b="1" i="0" sz="1600" u="none" cap="none" strike="noStrike">
                <a:solidFill>
                  <a:schemeClr val="accent3"/>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9657" name="Google Shape;9657;p20"/>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342900" lvl="0" marL="457200" marR="0" rtl="0" algn="l">
              <a:lnSpc>
                <a:spcPct val="90000"/>
              </a:lnSpc>
              <a:spcBef>
                <a:spcPts val="10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accent2"/>
              </a:buClr>
              <a:buSzPts val="1800"/>
              <a:buFont typeface="Calibri"/>
              <a:buChar char="−"/>
              <a:defRPr b="0" i="0" sz="1800" u="none" cap="none" strike="noStrike">
                <a:solidFill>
                  <a:schemeClr val="accent3"/>
                </a:solidFill>
                <a:latin typeface="Calibri"/>
                <a:ea typeface="Calibri"/>
                <a:cs typeface="Calibri"/>
                <a:sym typeface="Calibri"/>
              </a:defRPr>
            </a:lvl2pPr>
            <a:lvl3pPr indent="-342900" lvl="2" marL="1371600" marR="0" rtl="0" algn="l">
              <a:lnSpc>
                <a:spcPct val="90000"/>
              </a:lnSpc>
              <a:spcBef>
                <a:spcPts val="500"/>
              </a:spcBef>
              <a:spcAft>
                <a:spcPts val="0"/>
              </a:spcAft>
              <a:buClr>
                <a:schemeClr val="accent2"/>
              </a:buClr>
              <a:buSzPts val="1800"/>
              <a:buFont typeface="Noto Sans Symbols"/>
              <a:buChar char="▪"/>
              <a:defRPr b="0" i="0" sz="1800" u="none" cap="none" strike="noStrike">
                <a:solidFill>
                  <a:schemeClr val="accent3"/>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accent2"/>
              </a:buClr>
              <a:buSzPts val="1800"/>
              <a:buFont typeface="Courier New"/>
              <a:buChar char="o"/>
              <a:defRPr b="0" i="0" sz="1800" u="none" cap="none" strike="noStrike">
                <a:solidFill>
                  <a:schemeClr val="accent3"/>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58" name="Google Shape;9658;p20"/>
          <p:cNvSpPr txBox="1"/>
          <p:nvPr>
            <p:ph idx="10" type="dt"/>
          </p:nvPr>
        </p:nvSpPr>
        <p:spPr>
          <a:xfrm>
            <a:off x="4953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659" name="Google Shape;9659;p2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660" name="Google Shape;9660;p20"/>
          <p:cNvSpPr txBox="1"/>
          <p:nvPr>
            <p:ph idx="12" type="sldNum"/>
          </p:nvPr>
        </p:nvSpPr>
        <p:spPr>
          <a:xfrm>
            <a:off x="89535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tel og innhold" type="obj">
  <p:cSld name="OBJECT">
    <p:spTree>
      <p:nvGrpSpPr>
        <p:cNvPr id="550" name="Shape 550"/>
        <p:cNvGrpSpPr/>
        <p:nvPr/>
      </p:nvGrpSpPr>
      <p:grpSpPr>
        <a:xfrm>
          <a:off x="0" y="0"/>
          <a:ext cx="0" cy="0"/>
          <a:chOff x="0" y="0"/>
          <a:chExt cx="0" cy="0"/>
        </a:xfrm>
      </p:grpSpPr>
      <p:sp>
        <p:nvSpPr>
          <p:cNvPr id="551" name="Google Shape;551;p3"/>
          <p:cNvSpPr txBox="1"/>
          <p:nvPr>
            <p:ph type="title"/>
          </p:nvPr>
        </p:nvSpPr>
        <p:spPr>
          <a:xfrm>
            <a:off x="495300" y="457200"/>
            <a:ext cx="10354786" cy="864954"/>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1"/>
              </a:buClr>
              <a:buSzPts val="3000"/>
              <a:buFont typeface="Calibri"/>
              <a:buNone/>
              <a:defRPr b="0" i="0" sz="3000" u="none" cap="none" strike="noStrike">
                <a:solidFill>
                  <a:schemeClr val="accen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52" name="Google Shape;552;p3"/>
          <p:cNvSpPr txBox="1"/>
          <p:nvPr>
            <p:ph idx="1" type="body"/>
          </p:nvPr>
        </p:nvSpPr>
        <p:spPr>
          <a:xfrm>
            <a:off x="495300" y="1501541"/>
            <a:ext cx="11201400" cy="4675422"/>
          </a:xfrm>
          <a:prstGeom prst="rect">
            <a:avLst/>
          </a:prstGeom>
          <a:noFill/>
          <a:ln>
            <a:noFill/>
          </a:ln>
        </p:spPr>
        <p:txBody>
          <a:bodyPr anchorCtr="0" anchor="t" bIns="91425" lIns="91425" spcFirstLastPara="1" rIns="91425" wrap="square" tIns="91425"/>
          <a:lstStyle>
            <a:lvl1pPr indent="-342900" lvl="0" marL="457200" marR="0" rtl="0" algn="l">
              <a:lnSpc>
                <a:spcPct val="90000"/>
              </a:lnSpc>
              <a:spcBef>
                <a:spcPts val="10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accent2"/>
              </a:buClr>
              <a:buSzPts val="1800"/>
              <a:buFont typeface="Calibri"/>
              <a:buChar char="−"/>
              <a:defRPr b="0" i="0" sz="1800" u="none" cap="none" strike="noStrike">
                <a:solidFill>
                  <a:schemeClr val="accent3"/>
                </a:solidFill>
                <a:latin typeface="Calibri"/>
                <a:ea typeface="Calibri"/>
                <a:cs typeface="Calibri"/>
                <a:sym typeface="Calibri"/>
              </a:defRPr>
            </a:lvl2pPr>
            <a:lvl3pPr indent="-342900" lvl="2" marL="1371600" marR="0" rtl="0" algn="l">
              <a:lnSpc>
                <a:spcPct val="90000"/>
              </a:lnSpc>
              <a:spcBef>
                <a:spcPts val="500"/>
              </a:spcBef>
              <a:spcAft>
                <a:spcPts val="0"/>
              </a:spcAft>
              <a:buClr>
                <a:schemeClr val="accent2"/>
              </a:buClr>
              <a:buSzPts val="1800"/>
              <a:buFont typeface="Noto Sans Symbols"/>
              <a:buChar char="▪"/>
              <a:defRPr b="0" i="0" sz="1800" u="none" cap="none" strike="noStrike">
                <a:solidFill>
                  <a:schemeClr val="accent3"/>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accent2"/>
              </a:buClr>
              <a:buSzPts val="1800"/>
              <a:buFont typeface="Courier New"/>
              <a:buChar char="o"/>
              <a:defRPr b="0" i="0" sz="1800" u="none" cap="none" strike="noStrike">
                <a:solidFill>
                  <a:schemeClr val="accent3"/>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pSp>
        <p:nvGrpSpPr>
          <p:cNvPr id="553" name="Google Shape;553;p3"/>
          <p:cNvGrpSpPr/>
          <p:nvPr/>
        </p:nvGrpSpPr>
        <p:grpSpPr>
          <a:xfrm>
            <a:off x="-2020052" y="5275918"/>
            <a:ext cx="7107060" cy="2431676"/>
            <a:chOff x="-1689411" y="-579289"/>
            <a:chExt cx="7652824" cy="2618409"/>
          </a:xfrm>
        </p:grpSpPr>
        <p:grpSp>
          <p:nvGrpSpPr>
            <p:cNvPr id="554" name="Google Shape;554;p3"/>
            <p:cNvGrpSpPr/>
            <p:nvPr/>
          </p:nvGrpSpPr>
          <p:grpSpPr>
            <a:xfrm>
              <a:off x="-1689411" y="-564878"/>
              <a:ext cx="6283767" cy="2287538"/>
              <a:chOff x="3198" y="1063"/>
              <a:chExt cx="3736" cy="1330"/>
            </a:xfrm>
          </p:grpSpPr>
          <p:grpSp>
            <p:nvGrpSpPr>
              <p:cNvPr id="555" name="Google Shape;555;p3"/>
              <p:cNvGrpSpPr/>
              <p:nvPr/>
            </p:nvGrpSpPr>
            <p:grpSpPr>
              <a:xfrm>
                <a:off x="3198" y="1063"/>
                <a:ext cx="3736" cy="1330"/>
                <a:chOff x="3198" y="1063"/>
                <a:chExt cx="3736" cy="1330"/>
              </a:xfrm>
            </p:grpSpPr>
            <p:sp>
              <p:nvSpPr>
                <p:cNvPr id="556" name="Google Shape;556;p3"/>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 name="Google Shape;557;p3"/>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 name="Google Shape;558;p3"/>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 name="Google Shape;559;p3"/>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 name="Google Shape;560;p3"/>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 name="Google Shape;561;p3"/>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 name="Google Shape;562;p3"/>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 name="Google Shape;563;p3"/>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 name="Google Shape;564;p3"/>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5" name="Google Shape;565;p3"/>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6" name="Google Shape;566;p3"/>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 name="Google Shape;567;p3"/>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 name="Google Shape;568;p3"/>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 name="Google Shape;569;p3"/>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 name="Google Shape;570;p3"/>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1" name="Google Shape;571;p3"/>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2" name="Google Shape;572;p3"/>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 name="Google Shape;573;p3"/>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 name="Google Shape;574;p3"/>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 name="Google Shape;575;p3"/>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 name="Google Shape;576;p3"/>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 name="Google Shape;577;p3"/>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 name="Google Shape;578;p3"/>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 name="Google Shape;579;p3"/>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 name="Google Shape;580;p3"/>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 name="Google Shape;581;p3"/>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 name="Google Shape;582;p3"/>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 name="Google Shape;583;p3"/>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 name="Google Shape;584;p3"/>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 name="Google Shape;585;p3"/>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6" name="Google Shape;586;p3"/>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7" name="Google Shape;587;p3"/>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8" name="Google Shape;588;p3"/>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 name="Google Shape;589;p3"/>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0" name="Google Shape;590;p3"/>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1" name="Google Shape;591;p3"/>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2" name="Google Shape;592;p3"/>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3" name="Google Shape;593;p3"/>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4" name="Google Shape;594;p3"/>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 name="Google Shape;595;p3"/>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6" name="Google Shape;596;p3"/>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 name="Google Shape;597;p3"/>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8" name="Google Shape;598;p3"/>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 name="Google Shape;599;p3"/>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 name="Google Shape;600;p3"/>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 name="Google Shape;601;p3"/>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 name="Google Shape;602;p3"/>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3" name="Google Shape;603;p3"/>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 name="Google Shape;604;p3"/>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5" name="Google Shape;605;p3"/>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6" name="Google Shape;606;p3"/>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7" name="Google Shape;607;p3"/>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8" name="Google Shape;608;p3"/>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9" name="Google Shape;609;p3"/>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0" name="Google Shape;610;p3"/>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1" name="Google Shape;611;p3"/>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2" name="Google Shape;612;p3"/>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3" name="Google Shape;613;p3"/>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4" name="Google Shape;614;p3"/>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5" name="Google Shape;615;p3"/>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6" name="Google Shape;616;p3"/>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7" name="Google Shape;617;p3"/>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 name="Google Shape;618;p3"/>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 name="Google Shape;619;p3"/>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0" name="Google Shape;620;p3"/>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 name="Google Shape;621;p3"/>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2" name="Google Shape;622;p3"/>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3" name="Google Shape;623;p3"/>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 name="Google Shape;624;p3"/>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5" name="Google Shape;625;p3"/>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 name="Google Shape;626;p3"/>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 name="Google Shape;627;p3"/>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 name="Google Shape;628;p3"/>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 name="Google Shape;629;p3"/>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 name="Google Shape;630;p3"/>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 name="Google Shape;631;p3"/>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 name="Google Shape;632;p3"/>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 name="Google Shape;633;p3"/>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 name="Google Shape;634;p3"/>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5" name="Google Shape;635;p3"/>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6" name="Google Shape;636;p3"/>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 name="Google Shape;637;p3"/>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8" name="Google Shape;638;p3"/>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9" name="Google Shape;639;p3"/>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0" name="Google Shape;640;p3"/>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1" name="Google Shape;641;p3"/>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2" name="Google Shape;642;p3"/>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3" name="Google Shape;643;p3"/>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4" name="Google Shape;644;p3"/>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 name="Google Shape;645;p3"/>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6" name="Google Shape;646;p3"/>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7" name="Google Shape;647;p3"/>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8" name="Google Shape;648;p3"/>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9" name="Google Shape;649;p3"/>
                <p:cNvSpPr/>
                <p:nvPr/>
              </p:nvSpPr>
              <p:spPr>
                <a:xfrm>
                  <a:off x="3198" y="144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 name="Google Shape;650;p3"/>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 name="Google Shape;651;p3"/>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2" name="Google Shape;652;p3"/>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3" name="Google Shape;653;p3"/>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4" name="Google Shape;654;p3"/>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5" name="Google Shape;655;p3"/>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6" name="Google Shape;656;p3"/>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7" name="Google Shape;657;p3"/>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8" name="Google Shape;658;p3"/>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9" name="Google Shape;659;p3"/>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0" name="Google Shape;660;p3"/>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1" name="Google Shape;661;p3"/>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 name="Google Shape;662;p3"/>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 name="Google Shape;663;p3"/>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4" name="Google Shape;664;p3"/>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 name="Google Shape;665;p3"/>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 name="Google Shape;666;p3"/>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7" name="Google Shape;667;p3"/>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8" name="Google Shape;668;p3"/>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9" name="Google Shape;669;p3"/>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0" name="Google Shape;670;p3"/>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 name="Google Shape;671;p3"/>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2" name="Google Shape;672;p3"/>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3" name="Google Shape;673;p3"/>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4" name="Google Shape;674;p3"/>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5" name="Google Shape;675;p3"/>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6" name="Google Shape;676;p3"/>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7" name="Google Shape;677;p3"/>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8" name="Google Shape;678;p3"/>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9" name="Google Shape;679;p3"/>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 name="Google Shape;680;p3"/>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1" name="Google Shape;681;p3"/>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2" name="Google Shape;682;p3"/>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3" name="Google Shape;683;p3"/>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4" name="Google Shape;684;p3"/>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5" name="Google Shape;685;p3"/>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6" name="Google Shape;686;p3"/>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7" name="Google Shape;687;p3"/>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8" name="Google Shape;688;p3"/>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9" name="Google Shape;689;p3"/>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0" name="Google Shape;690;p3"/>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1" name="Google Shape;691;p3"/>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2" name="Google Shape;692;p3"/>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3" name="Google Shape;693;p3"/>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4" name="Google Shape;694;p3"/>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5" name="Google Shape;695;p3"/>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6" name="Google Shape;696;p3"/>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7" name="Google Shape;697;p3"/>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8" name="Google Shape;698;p3"/>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9" name="Google Shape;699;p3"/>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0" name="Google Shape;700;p3"/>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1" name="Google Shape;701;p3"/>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2" name="Google Shape;702;p3"/>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3" name="Google Shape;703;p3"/>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4" name="Google Shape;704;p3"/>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5" name="Google Shape;705;p3"/>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 name="Google Shape;706;p3"/>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7" name="Google Shape;707;p3"/>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8" name="Google Shape;708;p3"/>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9" name="Google Shape;709;p3"/>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0" name="Google Shape;710;p3"/>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1" name="Google Shape;711;p3"/>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2" name="Google Shape;712;p3"/>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3" name="Google Shape;713;p3"/>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4" name="Google Shape;714;p3"/>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5" name="Google Shape;715;p3"/>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6" name="Google Shape;716;p3"/>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7" name="Google Shape;717;p3"/>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8" name="Google Shape;718;p3"/>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9" name="Google Shape;719;p3"/>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0" name="Google Shape;720;p3"/>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1" name="Google Shape;721;p3"/>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2" name="Google Shape;722;p3"/>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3" name="Google Shape;723;p3"/>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4" name="Google Shape;724;p3"/>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5" name="Google Shape;725;p3"/>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 name="Google Shape;726;p3"/>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7" name="Google Shape;727;p3"/>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 name="Google Shape;728;p3"/>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 name="Google Shape;729;p3"/>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 name="Google Shape;730;p3"/>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1" name="Google Shape;731;p3"/>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2" name="Google Shape;732;p3"/>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3" name="Google Shape;733;p3"/>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 name="Google Shape;734;p3"/>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5" name="Google Shape;735;p3"/>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6" name="Google Shape;736;p3"/>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7" name="Google Shape;737;p3"/>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8" name="Google Shape;738;p3"/>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9" name="Google Shape;739;p3"/>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0" name="Google Shape;740;p3"/>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1" name="Google Shape;741;p3"/>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2" name="Google Shape;742;p3"/>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3" name="Google Shape;743;p3"/>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4" name="Google Shape;744;p3"/>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5" name="Google Shape;745;p3"/>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6" name="Google Shape;746;p3"/>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 name="Google Shape;747;p3"/>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8" name="Google Shape;748;p3"/>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9" name="Google Shape;749;p3"/>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0" name="Google Shape;750;p3"/>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1" name="Google Shape;751;p3"/>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2" name="Google Shape;752;p3"/>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3" name="Google Shape;753;p3"/>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4" name="Google Shape;754;p3"/>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5" name="Google Shape;755;p3"/>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56" name="Google Shape;756;p3"/>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7" name="Google Shape;757;p3"/>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8" name="Google Shape;758;p3"/>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9" name="Google Shape;759;p3"/>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0" name="Google Shape;760;p3"/>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1" name="Google Shape;761;p3"/>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2" name="Google Shape;762;p3"/>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3" name="Google Shape;763;p3"/>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4" name="Google Shape;764;p3"/>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5" name="Google Shape;765;p3"/>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6" name="Google Shape;766;p3"/>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7" name="Google Shape;767;p3"/>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8" name="Google Shape;768;p3"/>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 name="Google Shape;769;p3"/>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0" name="Google Shape;770;p3"/>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1" name="Google Shape;771;p3"/>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 name="Google Shape;772;p3"/>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3" name="Google Shape;773;p3"/>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4" name="Google Shape;774;p3"/>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5" name="Google Shape;775;p3"/>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6" name="Google Shape;776;p3"/>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7" name="Google Shape;777;p3"/>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8" name="Google Shape;778;p3"/>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9" name="Google Shape;779;p3"/>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0" name="Google Shape;780;p3"/>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 name="Google Shape;781;p3"/>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2" name="Google Shape;782;p3"/>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3" name="Google Shape;783;p3"/>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 name="Google Shape;784;p3"/>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5" name="Google Shape;785;p3"/>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6" name="Google Shape;786;p3"/>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7" name="Google Shape;787;p3"/>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8" name="Google Shape;788;p3"/>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9" name="Google Shape;789;p3"/>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0" name="Google Shape;790;p3"/>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1" name="Google Shape;791;p3"/>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 name="Google Shape;792;p3"/>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3" name="Google Shape;793;p3"/>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4" name="Google Shape;794;p3"/>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 name="Google Shape;795;p3"/>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 name="Google Shape;796;p3"/>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 name="Google Shape;797;p3"/>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 name="Google Shape;798;p3"/>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9" name="Google Shape;799;p3"/>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00" name="Google Shape;800;p3"/>
            <p:cNvGrpSpPr/>
            <p:nvPr/>
          </p:nvGrpSpPr>
          <p:grpSpPr>
            <a:xfrm rot="10800000">
              <a:off x="-345165" y="-271964"/>
              <a:ext cx="6283767" cy="2287538"/>
              <a:chOff x="3198" y="1063"/>
              <a:chExt cx="3736" cy="1330"/>
            </a:xfrm>
          </p:grpSpPr>
          <p:grpSp>
            <p:nvGrpSpPr>
              <p:cNvPr id="801" name="Google Shape;801;p3"/>
              <p:cNvGrpSpPr/>
              <p:nvPr/>
            </p:nvGrpSpPr>
            <p:grpSpPr>
              <a:xfrm>
                <a:off x="3198" y="1063"/>
                <a:ext cx="3736" cy="1330"/>
                <a:chOff x="3198" y="1063"/>
                <a:chExt cx="3736" cy="1330"/>
              </a:xfrm>
            </p:grpSpPr>
            <p:sp>
              <p:nvSpPr>
                <p:cNvPr id="802" name="Google Shape;802;p3"/>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3" name="Google Shape;803;p3"/>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4" name="Google Shape;804;p3"/>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5" name="Google Shape;805;p3"/>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 name="Google Shape;806;p3"/>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7" name="Google Shape;807;p3"/>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8" name="Google Shape;808;p3"/>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9" name="Google Shape;809;p3"/>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0" name="Google Shape;810;p3"/>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1" name="Google Shape;811;p3"/>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 name="Google Shape;812;p3"/>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3" name="Google Shape;813;p3"/>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 name="Google Shape;814;p3"/>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5" name="Google Shape;815;p3"/>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6" name="Google Shape;816;p3"/>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7" name="Google Shape;817;p3"/>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8" name="Google Shape;818;p3"/>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9" name="Google Shape;819;p3"/>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0" name="Google Shape;820;p3"/>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1" name="Google Shape;821;p3"/>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2" name="Google Shape;822;p3"/>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3" name="Google Shape;823;p3"/>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4" name="Google Shape;824;p3"/>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5" name="Google Shape;825;p3"/>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6" name="Google Shape;826;p3"/>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7" name="Google Shape;827;p3"/>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8" name="Google Shape;828;p3"/>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 name="Google Shape;829;p3"/>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0" name="Google Shape;830;p3"/>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1" name="Google Shape;831;p3"/>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2" name="Google Shape;832;p3"/>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3" name="Google Shape;833;p3"/>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4" name="Google Shape;834;p3"/>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5" name="Google Shape;835;p3"/>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6" name="Google Shape;836;p3"/>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7" name="Google Shape;837;p3"/>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8" name="Google Shape;838;p3"/>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 name="Google Shape;839;p3"/>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0" name="Google Shape;840;p3"/>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1" name="Google Shape;841;p3"/>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2" name="Google Shape;842;p3"/>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3" name="Google Shape;843;p3"/>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4" name="Google Shape;844;p3"/>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5" name="Google Shape;845;p3"/>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 name="Google Shape;846;p3"/>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 name="Google Shape;847;p3"/>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8" name="Google Shape;848;p3"/>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9" name="Google Shape;849;p3"/>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0" name="Google Shape;850;p3"/>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1" name="Google Shape;851;p3"/>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2" name="Google Shape;852;p3"/>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3" name="Google Shape;853;p3"/>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4" name="Google Shape;854;p3"/>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5" name="Google Shape;855;p3"/>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6" name="Google Shape;856;p3"/>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7" name="Google Shape;857;p3"/>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8" name="Google Shape;858;p3"/>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9" name="Google Shape;859;p3"/>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0" name="Google Shape;860;p3"/>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1" name="Google Shape;861;p3"/>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2" name="Google Shape;862;p3"/>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3" name="Google Shape;863;p3"/>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4" name="Google Shape;864;p3"/>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5" name="Google Shape;865;p3"/>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6" name="Google Shape;866;p3"/>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7" name="Google Shape;867;p3"/>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8" name="Google Shape;868;p3"/>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9" name="Google Shape;869;p3"/>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0" name="Google Shape;870;p3"/>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 name="Google Shape;871;p3"/>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2" name="Google Shape;872;p3"/>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3" name="Google Shape;873;p3"/>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4" name="Google Shape;874;p3"/>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5" name="Google Shape;875;p3"/>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6" name="Google Shape;876;p3"/>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7" name="Google Shape;877;p3"/>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8" name="Google Shape;878;p3"/>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9" name="Google Shape;879;p3"/>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 name="Google Shape;880;p3"/>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1" name="Google Shape;881;p3"/>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2" name="Google Shape;882;p3"/>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3" name="Google Shape;883;p3"/>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4" name="Google Shape;884;p3"/>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5" name="Google Shape;885;p3"/>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6" name="Google Shape;886;p3"/>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7" name="Google Shape;887;p3"/>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8" name="Google Shape;888;p3"/>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 name="Google Shape;889;p3"/>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0" name="Google Shape;890;p3"/>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1" name="Google Shape;891;p3"/>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2" name="Google Shape;892;p3"/>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3" name="Google Shape;893;p3"/>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4" name="Google Shape;894;p3"/>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5" name="Google Shape;895;p3"/>
                <p:cNvSpPr/>
                <p:nvPr/>
              </p:nvSpPr>
              <p:spPr>
                <a:xfrm>
                  <a:off x="3198" y="144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 name="Google Shape;896;p3"/>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7" name="Google Shape;897;p3"/>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8" name="Google Shape;898;p3"/>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9" name="Google Shape;899;p3"/>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0" name="Google Shape;900;p3"/>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1" name="Google Shape;901;p3"/>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2" name="Google Shape;902;p3"/>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3" name="Google Shape;903;p3"/>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4" name="Google Shape;904;p3"/>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 name="Google Shape;905;p3"/>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6" name="Google Shape;906;p3"/>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7" name="Google Shape;907;p3"/>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8" name="Google Shape;908;p3"/>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9" name="Google Shape;909;p3"/>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0" name="Google Shape;910;p3"/>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1" name="Google Shape;911;p3"/>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2" name="Google Shape;912;p3"/>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3" name="Google Shape;913;p3"/>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4" name="Google Shape;914;p3"/>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5" name="Google Shape;915;p3"/>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6" name="Google Shape;916;p3"/>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7" name="Google Shape;917;p3"/>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8" name="Google Shape;918;p3"/>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9" name="Google Shape;919;p3"/>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0" name="Google Shape;920;p3"/>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1" name="Google Shape;921;p3"/>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2" name="Google Shape;922;p3"/>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3" name="Google Shape;923;p3"/>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4" name="Google Shape;924;p3"/>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5" name="Google Shape;925;p3"/>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6" name="Google Shape;926;p3"/>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7" name="Google Shape;927;p3"/>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8" name="Google Shape;928;p3"/>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9" name="Google Shape;929;p3"/>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0" name="Google Shape;930;p3"/>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1" name="Google Shape;931;p3"/>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2" name="Google Shape;932;p3"/>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3" name="Google Shape;933;p3"/>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4" name="Google Shape;934;p3"/>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5" name="Google Shape;935;p3"/>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6" name="Google Shape;936;p3"/>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7" name="Google Shape;937;p3"/>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8" name="Google Shape;938;p3"/>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9" name="Google Shape;939;p3"/>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0" name="Google Shape;940;p3"/>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1" name="Google Shape;941;p3"/>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2" name="Google Shape;942;p3"/>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3" name="Google Shape;943;p3"/>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4" name="Google Shape;944;p3"/>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5" name="Google Shape;945;p3"/>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6" name="Google Shape;946;p3"/>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7" name="Google Shape;947;p3"/>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8" name="Google Shape;948;p3"/>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9" name="Google Shape;949;p3"/>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0" name="Google Shape;950;p3"/>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1" name="Google Shape;951;p3"/>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2" name="Google Shape;952;p3"/>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3" name="Google Shape;953;p3"/>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4" name="Google Shape;954;p3"/>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5" name="Google Shape;955;p3"/>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6" name="Google Shape;956;p3"/>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7" name="Google Shape;957;p3"/>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8" name="Google Shape;958;p3"/>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9" name="Google Shape;959;p3"/>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0" name="Google Shape;960;p3"/>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1" name="Google Shape;961;p3"/>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2" name="Google Shape;962;p3"/>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3" name="Google Shape;963;p3"/>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4" name="Google Shape;964;p3"/>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5" name="Google Shape;965;p3"/>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6" name="Google Shape;966;p3"/>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7" name="Google Shape;967;p3"/>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8" name="Google Shape;968;p3"/>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9" name="Google Shape;969;p3"/>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0" name="Google Shape;970;p3"/>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1" name="Google Shape;971;p3"/>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2" name="Google Shape;972;p3"/>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3" name="Google Shape;973;p3"/>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4" name="Google Shape;974;p3"/>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5" name="Google Shape;975;p3"/>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6" name="Google Shape;976;p3"/>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7" name="Google Shape;977;p3"/>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8" name="Google Shape;978;p3"/>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9" name="Google Shape;979;p3"/>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0" name="Google Shape;980;p3"/>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1" name="Google Shape;981;p3"/>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2" name="Google Shape;982;p3"/>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3" name="Google Shape;983;p3"/>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4" name="Google Shape;984;p3"/>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5" name="Google Shape;985;p3"/>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6" name="Google Shape;986;p3"/>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7" name="Google Shape;987;p3"/>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8" name="Google Shape;988;p3"/>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9" name="Google Shape;989;p3"/>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0" name="Google Shape;990;p3"/>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1" name="Google Shape;991;p3"/>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2" name="Google Shape;992;p3"/>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3" name="Google Shape;993;p3"/>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4" name="Google Shape;994;p3"/>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5" name="Google Shape;995;p3"/>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6" name="Google Shape;996;p3"/>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7" name="Google Shape;997;p3"/>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8" name="Google Shape;998;p3"/>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9" name="Google Shape;999;p3"/>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0" name="Google Shape;1000;p3"/>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1" name="Google Shape;1001;p3"/>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02" name="Google Shape;1002;p3"/>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3" name="Google Shape;1003;p3"/>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4" name="Google Shape;1004;p3"/>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5" name="Google Shape;1005;p3"/>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6" name="Google Shape;1006;p3"/>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7" name="Google Shape;1007;p3"/>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8" name="Google Shape;1008;p3"/>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9" name="Google Shape;1009;p3"/>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0" name="Google Shape;1010;p3"/>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1" name="Google Shape;1011;p3"/>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2" name="Google Shape;1012;p3"/>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3" name="Google Shape;1013;p3"/>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4" name="Google Shape;1014;p3"/>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5" name="Google Shape;1015;p3"/>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6" name="Google Shape;1016;p3"/>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7" name="Google Shape;1017;p3"/>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8" name="Google Shape;1018;p3"/>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9" name="Google Shape;1019;p3"/>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0" name="Google Shape;1020;p3"/>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1" name="Google Shape;1021;p3"/>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2" name="Google Shape;1022;p3"/>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3" name="Google Shape;1023;p3"/>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4" name="Google Shape;1024;p3"/>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5" name="Google Shape;1025;p3"/>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6" name="Google Shape;1026;p3"/>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7" name="Google Shape;1027;p3"/>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8" name="Google Shape;1028;p3"/>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9" name="Google Shape;1029;p3"/>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0" name="Google Shape;1030;p3"/>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1" name="Google Shape;1031;p3"/>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2" name="Google Shape;1032;p3"/>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3" name="Google Shape;1033;p3"/>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4" name="Google Shape;1034;p3"/>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5" name="Google Shape;1035;p3"/>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6" name="Google Shape;1036;p3"/>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7" name="Google Shape;1037;p3"/>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8" name="Google Shape;1038;p3"/>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9" name="Google Shape;1039;p3"/>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0" name="Google Shape;1040;p3"/>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1" name="Google Shape;1041;p3"/>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2" name="Google Shape;1042;p3"/>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3" name="Google Shape;1043;p3"/>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4" name="Google Shape;1044;p3"/>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5" name="Google Shape;1045;p3"/>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46" name="Google Shape;1046;p3"/>
            <p:cNvGrpSpPr/>
            <p:nvPr/>
          </p:nvGrpSpPr>
          <p:grpSpPr>
            <a:xfrm>
              <a:off x="-136194" y="-579289"/>
              <a:ext cx="6099607" cy="2618409"/>
              <a:chOff x="-114771" y="4258852"/>
              <a:chExt cx="8273325" cy="3551532"/>
            </a:xfrm>
          </p:grpSpPr>
          <p:sp>
            <p:nvSpPr>
              <p:cNvPr id="1047" name="Google Shape;1047;p3"/>
              <p:cNvSpPr/>
              <p:nvPr/>
            </p:nvSpPr>
            <p:spPr>
              <a:xfrm>
                <a:off x="6728714" y="5275821"/>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8" name="Google Shape;1048;p3"/>
              <p:cNvSpPr/>
              <p:nvPr/>
            </p:nvSpPr>
            <p:spPr>
              <a:xfrm>
                <a:off x="5807952" y="5849039"/>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9" name="Google Shape;1049;p3"/>
              <p:cNvSpPr/>
              <p:nvPr/>
            </p:nvSpPr>
            <p:spPr>
              <a:xfrm>
                <a:off x="3604379" y="5205175"/>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0" name="Google Shape;1050;p3"/>
              <p:cNvSpPr/>
              <p:nvPr/>
            </p:nvSpPr>
            <p:spPr>
              <a:xfrm>
                <a:off x="1774550" y="4751828"/>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1" name="Google Shape;1051;p3"/>
              <p:cNvSpPr/>
              <p:nvPr/>
            </p:nvSpPr>
            <p:spPr>
              <a:xfrm>
                <a:off x="1541569" y="6099506"/>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2" name="Google Shape;1052;p3"/>
              <p:cNvSpPr/>
              <p:nvPr/>
            </p:nvSpPr>
            <p:spPr>
              <a:xfrm>
                <a:off x="-114771" y="7149454"/>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3" name="Google Shape;1053;p3"/>
              <p:cNvSpPr/>
              <p:nvPr/>
            </p:nvSpPr>
            <p:spPr>
              <a:xfrm>
                <a:off x="831258" y="7695188"/>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4" name="Google Shape;1054;p3"/>
              <p:cNvSpPr/>
              <p:nvPr/>
            </p:nvSpPr>
            <p:spPr>
              <a:xfrm>
                <a:off x="2037851" y="722944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5" name="Google Shape;1055;p3"/>
              <p:cNvSpPr/>
              <p:nvPr/>
            </p:nvSpPr>
            <p:spPr>
              <a:xfrm>
                <a:off x="2440619" y="6342125"/>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6" name="Google Shape;1056;p3"/>
              <p:cNvSpPr/>
              <p:nvPr/>
            </p:nvSpPr>
            <p:spPr>
              <a:xfrm>
                <a:off x="3354945" y="5602598"/>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7" name="Google Shape;1057;p3"/>
              <p:cNvSpPr/>
              <p:nvPr/>
            </p:nvSpPr>
            <p:spPr>
              <a:xfrm>
                <a:off x="638803" y="548954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8" name="Google Shape;1058;p3"/>
              <p:cNvSpPr/>
              <p:nvPr/>
            </p:nvSpPr>
            <p:spPr>
              <a:xfrm>
                <a:off x="-56010" y="5517535"/>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9" name="Google Shape;1059;p3"/>
              <p:cNvSpPr/>
              <p:nvPr/>
            </p:nvSpPr>
            <p:spPr>
              <a:xfrm>
                <a:off x="3675045" y="5890712"/>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0" name="Google Shape;1060;p3"/>
              <p:cNvSpPr/>
              <p:nvPr/>
            </p:nvSpPr>
            <p:spPr>
              <a:xfrm>
                <a:off x="4929215" y="5442119"/>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1" name="Google Shape;1061;p3"/>
              <p:cNvSpPr/>
              <p:nvPr/>
            </p:nvSpPr>
            <p:spPr>
              <a:xfrm>
                <a:off x="6408464" y="6673851"/>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2" name="Google Shape;1062;p3"/>
              <p:cNvSpPr/>
              <p:nvPr/>
            </p:nvSpPr>
            <p:spPr>
              <a:xfrm>
                <a:off x="4648835" y="7057017"/>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3" name="Google Shape;1063;p3"/>
              <p:cNvSpPr/>
              <p:nvPr/>
            </p:nvSpPr>
            <p:spPr>
              <a:xfrm>
                <a:off x="7339651" y="721181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4" name="Google Shape;1064;p3"/>
              <p:cNvSpPr/>
              <p:nvPr/>
            </p:nvSpPr>
            <p:spPr>
              <a:xfrm>
                <a:off x="6734124" y="6306393"/>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5" name="Google Shape;1065;p3"/>
              <p:cNvSpPr/>
              <p:nvPr/>
            </p:nvSpPr>
            <p:spPr>
              <a:xfrm>
                <a:off x="8045904" y="6777637"/>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6" name="Google Shape;1066;p3"/>
              <p:cNvSpPr/>
              <p:nvPr/>
            </p:nvSpPr>
            <p:spPr>
              <a:xfrm>
                <a:off x="857834" y="650281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7" name="Google Shape;1067;p3"/>
              <p:cNvSpPr/>
              <p:nvPr/>
            </p:nvSpPr>
            <p:spPr>
              <a:xfrm>
                <a:off x="5439693" y="4258852"/>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1068" name="Google Shape;1068;p3"/>
          <p:cNvGrpSpPr/>
          <p:nvPr/>
        </p:nvGrpSpPr>
        <p:grpSpPr>
          <a:xfrm>
            <a:off x="10953706" y="375689"/>
            <a:ext cx="742994" cy="528078"/>
            <a:chOff x="10328197" y="1523459"/>
            <a:chExt cx="1536700" cy="1092200"/>
          </a:xfrm>
        </p:grpSpPr>
        <p:sp>
          <p:nvSpPr>
            <p:cNvPr id="1069" name="Google Shape;1069;p3"/>
            <p:cNvSpPr/>
            <p:nvPr/>
          </p:nvSpPr>
          <p:spPr>
            <a:xfrm>
              <a:off x="10869535" y="2298159"/>
              <a:ext cx="211138" cy="317500"/>
            </a:xfrm>
            <a:custGeom>
              <a:rect b="b" l="l" r="r" t="t"/>
              <a:pathLst>
                <a:path extrusionOk="0" h="120000" w="120000">
                  <a:moveTo>
                    <a:pt x="22018" y="100243"/>
                  </a:moveTo>
                  <a:cubicBezTo>
                    <a:pt x="27522" y="101707"/>
                    <a:pt x="38532" y="106097"/>
                    <a:pt x="59449" y="106097"/>
                  </a:cubicBezTo>
                  <a:cubicBezTo>
                    <a:pt x="91376" y="106097"/>
                    <a:pt x="95779" y="90731"/>
                    <a:pt x="95779" y="83414"/>
                  </a:cubicBezTo>
                  <a:cubicBezTo>
                    <a:pt x="95779" y="75365"/>
                    <a:pt x="95779" y="75365"/>
                    <a:pt x="95779" y="75365"/>
                  </a:cubicBezTo>
                  <a:cubicBezTo>
                    <a:pt x="94678" y="76097"/>
                    <a:pt x="92477" y="76829"/>
                    <a:pt x="90275" y="78292"/>
                  </a:cubicBezTo>
                  <a:cubicBezTo>
                    <a:pt x="88073" y="79024"/>
                    <a:pt x="85871" y="80487"/>
                    <a:pt x="82568" y="81951"/>
                  </a:cubicBezTo>
                  <a:cubicBezTo>
                    <a:pt x="79266" y="82682"/>
                    <a:pt x="75963" y="84146"/>
                    <a:pt x="71559" y="84878"/>
                  </a:cubicBezTo>
                  <a:cubicBezTo>
                    <a:pt x="67155" y="85609"/>
                    <a:pt x="62752" y="86341"/>
                    <a:pt x="56146" y="86341"/>
                  </a:cubicBezTo>
                  <a:cubicBezTo>
                    <a:pt x="47339" y="86341"/>
                    <a:pt x="39633" y="84878"/>
                    <a:pt x="31926" y="82682"/>
                  </a:cubicBezTo>
                  <a:cubicBezTo>
                    <a:pt x="25321" y="80487"/>
                    <a:pt x="18715" y="78292"/>
                    <a:pt x="14311" y="74634"/>
                  </a:cubicBezTo>
                  <a:cubicBezTo>
                    <a:pt x="9908" y="70975"/>
                    <a:pt x="5504" y="66585"/>
                    <a:pt x="3302" y="61463"/>
                  </a:cubicBezTo>
                  <a:cubicBezTo>
                    <a:pt x="1100" y="56341"/>
                    <a:pt x="0" y="50487"/>
                    <a:pt x="0" y="44634"/>
                  </a:cubicBezTo>
                  <a:cubicBezTo>
                    <a:pt x="0" y="38048"/>
                    <a:pt x="1100" y="32195"/>
                    <a:pt x="4403" y="27073"/>
                  </a:cubicBezTo>
                  <a:cubicBezTo>
                    <a:pt x="7706" y="21219"/>
                    <a:pt x="13211" y="16829"/>
                    <a:pt x="18715" y="12439"/>
                  </a:cubicBezTo>
                  <a:cubicBezTo>
                    <a:pt x="25321" y="8780"/>
                    <a:pt x="33027" y="5853"/>
                    <a:pt x="41834" y="3658"/>
                  </a:cubicBezTo>
                  <a:cubicBezTo>
                    <a:pt x="49541" y="1463"/>
                    <a:pt x="59449" y="0"/>
                    <a:pt x="70458" y="0"/>
                  </a:cubicBezTo>
                  <a:cubicBezTo>
                    <a:pt x="80366" y="0"/>
                    <a:pt x="90275" y="731"/>
                    <a:pt x="99082" y="1463"/>
                  </a:cubicBezTo>
                  <a:cubicBezTo>
                    <a:pt x="107889" y="2926"/>
                    <a:pt x="114495" y="4390"/>
                    <a:pt x="120000" y="5853"/>
                  </a:cubicBezTo>
                  <a:cubicBezTo>
                    <a:pt x="120000" y="83414"/>
                    <a:pt x="120000" y="83414"/>
                    <a:pt x="120000" y="83414"/>
                  </a:cubicBezTo>
                  <a:cubicBezTo>
                    <a:pt x="120000" y="95853"/>
                    <a:pt x="113394" y="120000"/>
                    <a:pt x="59449" y="120000"/>
                  </a:cubicBezTo>
                  <a:cubicBezTo>
                    <a:pt x="29724" y="120000"/>
                    <a:pt x="16513" y="114146"/>
                    <a:pt x="11009" y="112682"/>
                  </a:cubicBezTo>
                  <a:lnTo>
                    <a:pt x="22018" y="100243"/>
                  </a:lnTo>
                  <a:close/>
                  <a:moveTo>
                    <a:pt x="95779" y="16829"/>
                  </a:moveTo>
                  <a:cubicBezTo>
                    <a:pt x="94678" y="16097"/>
                    <a:pt x="91376" y="16097"/>
                    <a:pt x="88073" y="15365"/>
                  </a:cubicBezTo>
                  <a:cubicBezTo>
                    <a:pt x="83669" y="14634"/>
                    <a:pt x="78165" y="13902"/>
                    <a:pt x="70458" y="13902"/>
                  </a:cubicBezTo>
                  <a:cubicBezTo>
                    <a:pt x="63853" y="13902"/>
                    <a:pt x="57247" y="14634"/>
                    <a:pt x="51743" y="16097"/>
                  </a:cubicBezTo>
                  <a:cubicBezTo>
                    <a:pt x="46238" y="17560"/>
                    <a:pt x="40733" y="19756"/>
                    <a:pt x="37431" y="22682"/>
                  </a:cubicBezTo>
                  <a:cubicBezTo>
                    <a:pt x="33027" y="25609"/>
                    <a:pt x="29724" y="28536"/>
                    <a:pt x="27522" y="32195"/>
                  </a:cubicBezTo>
                  <a:cubicBezTo>
                    <a:pt x="25321" y="35853"/>
                    <a:pt x="24220" y="40243"/>
                    <a:pt x="24220" y="44634"/>
                  </a:cubicBezTo>
                  <a:cubicBezTo>
                    <a:pt x="24220" y="48292"/>
                    <a:pt x="25321" y="51951"/>
                    <a:pt x="26422" y="54878"/>
                  </a:cubicBezTo>
                  <a:cubicBezTo>
                    <a:pt x="27522" y="58536"/>
                    <a:pt x="29724" y="61463"/>
                    <a:pt x="33027" y="63658"/>
                  </a:cubicBezTo>
                  <a:cubicBezTo>
                    <a:pt x="36330" y="66585"/>
                    <a:pt x="39633" y="68780"/>
                    <a:pt x="44036" y="70243"/>
                  </a:cubicBezTo>
                  <a:cubicBezTo>
                    <a:pt x="48440" y="71707"/>
                    <a:pt x="53944" y="71707"/>
                    <a:pt x="60550" y="71707"/>
                  </a:cubicBezTo>
                  <a:cubicBezTo>
                    <a:pt x="66055" y="71707"/>
                    <a:pt x="71559" y="71707"/>
                    <a:pt x="75963" y="70243"/>
                  </a:cubicBezTo>
                  <a:cubicBezTo>
                    <a:pt x="80366" y="68780"/>
                    <a:pt x="84770" y="67317"/>
                    <a:pt x="86972" y="65853"/>
                  </a:cubicBezTo>
                  <a:cubicBezTo>
                    <a:pt x="90275" y="63658"/>
                    <a:pt x="92477" y="61463"/>
                    <a:pt x="93577" y="58536"/>
                  </a:cubicBezTo>
                  <a:cubicBezTo>
                    <a:pt x="94678" y="56341"/>
                    <a:pt x="95779" y="54146"/>
                    <a:pt x="95779" y="51219"/>
                  </a:cubicBezTo>
                  <a:lnTo>
                    <a:pt x="95779" y="16829"/>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0" name="Google Shape;1070;p3"/>
            <p:cNvSpPr/>
            <p:nvPr/>
          </p:nvSpPr>
          <p:spPr>
            <a:xfrm>
              <a:off x="11134647" y="2298159"/>
              <a:ext cx="198438" cy="227013"/>
            </a:xfrm>
            <a:custGeom>
              <a:rect b="b" l="l" r="r" t="t"/>
              <a:pathLst>
                <a:path extrusionOk="0" h="120000" w="120000">
                  <a:moveTo>
                    <a:pt x="0" y="28717"/>
                  </a:moveTo>
                  <a:cubicBezTo>
                    <a:pt x="0" y="23589"/>
                    <a:pt x="0" y="18461"/>
                    <a:pt x="0" y="14358"/>
                  </a:cubicBezTo>
                  <a:cubicBezTo>
                    <a:pt x="0" y="11282"/>
                    <a:pt x="0" y="8205"/>
                    <a:pt x="0" y="4102"/>
                  </a:cubicBezTo>
                  <a:cubicBezTo>
                    <a:pt x="24466" y="4102"/>
                    <a:pt x="24466" y="4102"/>
                    <a:pt x="24466" y="4102"/>
                  </a:cubicBezTo>
                  <a:cubicBezTo>
                    <a:pt x="24466" y="20512"/>
                    <a:pt x="24466" y="20512"/>
                    <a:pt x="24466" y="20512"/>
                  </a:cubicBezTo>
                  <a:cubicBezTo>
                    <a:pt x="26796" y="18461"/>
                    <a:pt x="29126" y="16410"/>
                    <a:pt x="31456" y="13333"/>
                  </a:cubicBezTo>
                  <a:cubicBezTo>
                    <a:pt x="33786" y="11282"/>
                    <a:pt x="36116" y="9230"/>
                    <a:pt x="40776" y="7179"/>
                  </a:cubicBezTo>
                  <a:cubicBezTo>
                    <a:pt x="44271" y="5128"/>
                    <a:pt x="47766" y="3076"/>
                    <a:pt x="52427" y="2051"/>
                  </a:cubicBezTo>
                  <a:cubicBezTo>
                    <a:pt x="58252" y="1025"/>
                    <a:pt x="62912" y="0"/>
                    <a:pt x="68737" y="0"/>
                  </a:cubicBezTo>
                  <a:cubicBezTo>
                    <a:pt x="86213" y="0"/>
                    <a:pt x="99029" y="4102"/>
                    <a:pt x="107184" y="13333"/>
                  </a:cubicBezTo>
                  <a:cubicBezTo>
                    <a:pt x="116504" y="22564"/>
                    <a:pt x="120000" y="34871"/>
                    <a:pt x="120000" y="49230"/>
                  </a:cubicBezTo>
                  <a:cubicBezTo>
                    <a:pt x="120000" y="120000"/>
                    <a:pt x="120000" y="120000"/>
                    <a:pt x="120000" y="120000"/>
                  </a:cubicBezTo>
                  <a:cubicBezTo>
                    <a:pt x="94368" y="120000"/>
                    <a:pt x="94368" y="120000"/>
                    <a:pt x="94368" y="120000"/>
                  </a:cubicBezTo>
                  <a:cubicBezTo>
                    <a:pt x="94368" y="51282"/>
                    <a:pt x="94368" y="51282"/>
                    <a:pt x="94368" y="51282"/>
                  </a:cubicBezTo>
                  <a:cubicBezTo>
                    <a:pt x="94368" y="40000"/>
                    <a:pt x="92038" y="32820"/>
                    <a:pt x="86213" y="27692"/>
                  </a:cubicBezTo>
                  <a:cubicBezTo>
                    <a:pt x="81553" y="22564"/>
                    <a:pt x="73398" y="19487"/>
                    <a:pt x="64077" y="19487"/>
                  </a:cubicBezTo>
                  <a:cubicBezTo>
                    <a:pt x="57087" y="19487"/>
                    <a:pt x="50097" y="21538"/>
                    <a:pt x="45436" y="23589"/>
                  </a:cubicBezTo>
                  <a:cubicBezTo>
                    <a:pt x="40776" y="26666"/>
                    <a:pt x="37281" y="29743"/>
                    <a:pt x="33786" y="33846"/>
                  </a:cubicBezTo>
                  <a:cubicBezTo>
                    <a:pt x="30291" y="37948"/>
                    <a:pt x="29126" y="43076"/>
                    <a:pt x="26796" y="49230"/>
                  </a:cubicBezTo>
                  <a:cubicBezTo>
                    <a:pt x="25631" y="54358"/>
                    <a:pt x="25631" y="59487"/>
                    <a:pt x="25631" y="65641"/>
                  </a:cubicBezTo>
                  <a:cubicBezTo>
                    <a:pt x="25631" y="120000"/>
                    <a:pt x="25631" y="120000"/>
                    <a:pt x="25631" y="120000"/>
                  </a:cubicBezTo>
                  <a:cubicBezTo>
                    <a:pt x="0" y="120000"/>
                    <a:pt x="0" y="120000"/>
                    <a:pt x="0" y="120000"/>
                  </a:cubicBezTo>
                  <a:lnTo>
                    <a:pt x="0" y="28717"/>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1" name="Google Shape;1071;p3"/>
            <p:cNvSpPr/>
            <p:nvPr/>
          </p:nvSpPr>
          <p:spPr>
            <a:xfrm>
              <a:off x="11383885" y="2306097"/>
              <a:ext cx="42863" cy="219075"/>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2" name="Google Shape;1072;p3"/>
            <p:cNvSpPr/>
            <p:nvPr/>
          </p:nvSpPr>
          <p:spPr>
            <a:xfrm>
              <a:off x="11466435" y="2244184"/>
              <a:ext cx="168275" cy="285750"/>
            </a:xfrm>
            <a:custGeom>
              <a:rect b="b" l="l" r="r" t="t"/>
              <a:pathLst>
                <a:path extrusionOk="0" h="120000" w="120000">
                  <a:moveTo>
                    <a:pt x="27586" y="41351"/>
                  </a:moveTo>
                  <a:cubicBezTo>
                    <a:pt x="0" y="41351"/>
                    <a:pt x="0" y="41351"/>
                    <a:pt x="0" y="41351"/>
                  </a:cubicBezTo>
                  <a:cubicBezTo>
                    <a:pt x="0" y="25945"/>
                    <a:pt x="0" y="25945"/>
                    <a:pt x="0" y="25945"/>
                  </a:cubicBezTo>
                  <a:cubicBezTo>
                    <a:pt x="27586" y="25945"/>
                    <a:pt x="27586" y="25945"/>
                    <a:pt x="27586" y="25945"/>
                  </a:cubicBezTo>
                  <a:cubicBezTo>
                    <a:pt x="27586" y="0"/>
                    <a:pt x="27586" y="0"/>
                    <a:pt x="27586" y="0"/>
                  </a:cubicBezTo>
                  <a:cubicBezTo>
                    <a:pt x="57931" y="0"/>
                    <a:pt x="57931" y="0"/>
                    <a:pt x="57931" y="0"/>
                  </a:cubicBezTo>
                  <a:cubicBezTo>
                    <a:pt x="57931" y="25945"/>
                    <a:pt x="57931" y="25945"/>
                    <a:pt x="57931" y="25945"/>
                  </a:cubicBezTo>
                  <a:cubicBezTo>
                    <a:pt x="103448" y="25945"/>
                    <a:pt x="103448" y="25945"/>
                    <a:pt x="103448" y="25945"/>
                  </a:cubicBezTo>
                  <a:cubicBezTo>
                    <a:pt x="103448" y="41351"/>
                    <a:pt x="103448" y="41351"/>
                    <a:pt x="103448" y="41351"/>
                  </a:cubicBezTo>
                  <a:cubicBezTo>
                    <a:pt x="57931" y="41351"/>
                    <a:pt x="57931" y="41351"/>
                    <a:pt x="57931" y="41351"/>
                  </a:cubicBezTo>
                  <a:cubicBezTo>
                    <a:pt x="57931" y="85135"/>
                    <a:pt x="57931" y="85135"/>
                    <a:pt x="57931" y="85135"/>
                  </a:cubicBezTo>
                  <a:cubicBezTo>
                    <a:pt x="57931" y="92432"/>
                    <a:pt x="60689" y="98108"/>
                    <a:pt x="63448" y="100540"/>
                  </a:cubicBezTo>
                  <a:cubicBezTo>
                    <a:pt x="67586" y="102972"/>
                    <a:pt x="73103" y="104594"/>
                    <a:pt x="81379" y="104594"/>
                  </a:cubicBezTo>
                  <a:cubicBezTo>
                    <a:pt x="86896" y="104594"/>
                    <a:pt x="91034" y="104594"/>
                    <a:pt x="95172" y="102972"/>
                  </a:cubicBezTo>
                  <a:cubicBezTo>
                    <a:pt x="99310" y="102162"/>
                    <a:pt x="103448" y="100540"/>
                    <a:pt x="106206" y="98108"/>
                  </a:cubicBezTo>
                  <a:cubicBezTo>
                    <a:pt x="120000" y="109459"/>
                    <a:pt x="120000" y="109459"/>
                    <a:pt x="120000" y="109459"/>
                  </a:cubicBezTo>
                  <a:cubicBezTo>
                    <a:pt x="114482" y="112702"/>
                    <a:pt x="107586" y="115945"/>
                    <a:pt x="100689" y="117567"/>
                  </a:cubicBezTo>
                  <a:cubicBezTo>
                    <a:pt x="93793" y="119189"/>
                    <a:pt x="85517" y="120000"/>
                    <a:pt x="75862" y="120000"/>
                  </a:cubicBezTo>
                  <a:cubicBezTo>
                    <a:pt x="59310" y="120000"/>
                    <a:pt x="46896" y="117567"/>
                    <a:pt x="40000" y="111891"/>
                  </a:cubicBezTo>
                  <a:cubicBezTo>
                    <a:pt x="31724" y="106216"/>
                    <a:pt x="27586" y="98108"/>
                    <a:pt x="27586" y="86756"/>
                  </a:cubicBezTo>
                  <a:lnTo>
                    <a:pt x="27586" y="41351"/>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3" name="Google Shape;1073;p3"/>
            <p:cNvSpPr/>
            <p:nvPr/>
          </p:nvSpPr>
          <p:spPr>
            <a:xfrm>
              <a:off x="11648997" y="2296572"/>
              <a:ext cx="215900" cy="233363"/>
            </a:xfrm>
            <a:custGeom>
              <a:rect b="b" l="l" r="r" t="t"/>
              <a:pathLst>
                <a:path extrusionOk="0" h="120000" w="120000">
                  <a:moveTo>
                    <a:pt x="116785" y="100165"/>
                  </a:moveTo>
                  <a:cubicBezTo>
                    <a:pt x="115714" y="101157"/>
                    <a:pt x="113571" y="103140"/>
                    <a:pt x="110357" y="106115"/>
                  </a:cubicBezTo>
                  <a:cubicBezTo>
                    <a:pt x="108214" y="108099"/>
                    <a:pt x="103928" y="110082"/>
                    <a:pt x="99642" y="112066"/>
                  </a:cubicBezTo>
                  <a:cubicBezTo>
                    <a:pt x="95357" y="114049"/>
                    <a:pt x="89999" y="116033"/>
                    <a:pt x="83571" y="118016"/>
                  </a:cubicBezTo>
                  <a:cubicBezTo>
                    <a:pt x="78214" y="119008"/>
                    <a:pt x="70714" y="120000"/>
                    <a:pt x="63214" y="120000"/>
                  </a:cubicBezTo>
                  <a:cubicBezTo>
                    <a:pt x="53571" y="120000"/>
                    <a:pt x="44999" y="119008"/>
                    <a:pt x="37500" y="116033"/>
                  </a:cubicBezTo>
                  <a:cubicBezTo>
                    <a:pt x="29999" y="113057"/>
                    <a:pt x="22499" y="109090"/>
                    <a:pt x="17142" y="103140"/>
                  </a:cubicBezTo>
                  <a:cubicBezTo>
                    <a:pt x="11785" y="98181"/>
                    <a:pt x="7499" y="91239"/>
                    <a:pt x="4285" y="84297"/>
                  </a:cubicBezTo>
                  <a:cubicBezTo>
                    <a:pt x="1071" y="76363"/>
                    <a:pt x="0" y="68429"/>
                    <a:pt x="0" y="59504"/>
                  </a:cubicBezTo>
                  <a:cubicBezTo>
                    <a:pt x="0" y="51570"/>
                    <a:pt x="1071" y="43636"/>
                    <a:pt x="4285" y="36694"/>
                  </a:cubicBezTo>
                  <a:cubicBezTo>
                    <a:pt x="7499" y="28760"/>
                    <a:pt x="11785" y="22809"/>
                    <a:pt x="17142" y="17851"/>
                  </a:cubicBezTo>
                  <a:cubicBezTo>
                    <a:pt x="22499" y="11900"/>
                    <a:pt x="28928" y="7933"/>
                    <a:pt x="36428" y="4958"/>
                  </a:cubicBezTo>
                  <a:cubicBezTo>
                    <a:pt x="43928" y="1983"/>
                    <a:pt x="51428" y="0"/>
                    <a:pt x="61071" y="0"/>
                  </a:cubicBezTo>
                  <a:cubicBezTo>
                    <a:pt x="70714" y="0"/>
                    <a:pt x="80357" y="1983"/>
                    <a:pt x="87857" y="5950"/>
                  </a:cubicBezTo>
                  <a:cubicBezTo>
                    <a:pt x="95357" y="9917"/>
                    <a:pt x="101785" y="14876"/>
                    <a:pt x="106071" y="20826"/>
                  </a:cubicBezTo>
                  <a:cubicBezTo>
                    <a:pt x="110357" y="26776"/>
                    <a:pt x="114642" y="33719"/>
                    <a:pt x="116785" y="41652"/>
                  </a:cubicBezTo>
                  <a:cubicBezTo>
                    <a:pt x="118928" y="49586"/>
                    <a:pt x="119999" y="58512"/>
                    <a:pt x="119999" y="66446"/>
                  </a:cubicBezTo>
                  <a:cubicBezTo>
                    <a:pt x="23571" y="66446"/>
                    <a:pt x="23571" y="66446"/>
                    <a:pt x="23571" y="66446"/>
                  </a:cubicBezTo>
                  <a:cubicBezTo>
                    <a:pt x="23571" y="71404"/>
                    <a:pt x="25714" y="76363"/>
                    <a:pt x="27857" y="80330"/>
                  </a:cubicBezTo>
                  <a:cubicBezTo>
                    <a:pt x="29999" y="84297"/>
                    <a:pt x="32142" y="88264"/>
                    <a:pt x="36428" y="91239"/>
                  </a:cubicBezTo>
                  <a:cubicBezTo>
                    <a:pt x="39642" y="94214"/>
                    <a:pt x="43928" y="97190"/>
                    <a:pt x="49285" y="99173"/>
                  </a:cubicBezTo>
                  <a:cubicBezTo>
                    <a:pt x="53571" y="100165"/>
                    <a:pt x="58928" y="101157"/>
                    <a:pt x="63214" y="101157"/>
                  </a:cubicBezTo>
                  <a:cubicBezTo>
                    <a:pt x="73928" y="101157"/>
                    <a:pt x="82499" y="100165"/>
                    <a:pt x="88928" y="96198"/>
                  </a:cubicBezTo>
                  <a:cubicBezTo>
                    <a:pt x="95357" y="93223"/>
                    <a:pt x="100714" y="90247"/>
                    <a:pt x="103928" y="87272"/>
                  </a:cubicBezTo>
                  <a:lnTo>
                    <a:pt x="116785" y="100165"/>
                  </a:lnTo>
                  <a:close/>
                  <a:moveTo>
                    <a:pt x="95357" y="50578"/>
                  </a:moveTo>
                  <a:cubicBezTo>
                    <a:pt x="95357" y="41652"/>
                    <a:pt x="92142" y="34710"/>
                    <a:pt x="85714" y="27768"/>
                  </a:cubicBezTo>
                  <a:cubicBezTo>
                    <a:pt x="79285" y="21818"/>
                    <a:pt x="71785" y="18842"/>
                    <a:pt x="61071" y="18842"/>
                  </a:cubicBezTo>
                  <a:cubicBezTo>
                    <a:pt x="54642" y="18842"/>
                    <a:pt x="50357" y="19834"/>
                    <a:pt x="44999" y="21818"/>
                  </a:cubicBezTo>
                  <a:cubicBezTo>
                    <a:pt x="40714" y="23801"/>
                    <a:pt x="37500" y="25785"/>
                    <a:pt x="34285" y="28760"/>
                  </a:cubicBezTo>
                  <a:cubicBezTo>
                    <a:pt x="31071" y="31735"/>
                    <a:pt x="28928" y="34710"/>
                    <a:pt x="26785" y="38677"/>
                  </a:cubicBezTo>
                  <a:cubicBezTo>
                    <a:pt x="24642" y="42644"/>
                    <a:pt x="23571" y="46611"/>
                    <a:pt x="23571" y="50578"/>
                  </a:cubicBezTo>
                  <a:lnTo>
                    <a:pt x="95357" y="50578"/>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4" name="Google Shape;1074;p3"/>
            <p:cNvSpPr/>
            <p:nvPr/>
          </p:nvSpPr>
          <p:spPr>
            <a:xfrm>
              <a:off x="11383885" y="2236247"/>
              <a:ext cx="42863" cy="39688"/>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5" name="Google Shape;1075;p3"/>
            <p:cNvSpPr/>
            <p:nvPr/>
          </p:nvSpPr>
          <p:spPr>
            <a:xfrm>
              <a:off x="10602835" y="2296572"/>
              <a:ext cx="233363" cy="233363"/>
            </a:xfrm>
            <a:custGeom>
              <a:rect b="b" l="l" r="r" t="t"/>
              <a:pathLst>
                <a:path extrusionOk="0" h="120000" w="120000">
                  <a:moveTo>
                    <a:pt x="59504" y="120000"/>
                  </a:moveTo>
                  <a:cubicBezTo>
                    <a:pt x="51570" y="120000"/>
                    <a:pt x="42644" y="118016"/>
                    <a:pt x="35702" y="115041"/>
                  </a:cubicBezTo>
                  <a:cubicBezTo>
                    <a:pt x="28760" y="112066"/>
                    <a:pt x="21818" y="108099"/>
                    <a:pt x="16859" y="102148"/>
                  </a:cubicBezTo>
                  <a:cubicBezTo>
                    <a:pt x="11900" y="97190"/>
                    <a:pt x="7933" y="90247"/>
                    <a:pt x="4958" y="83305"/>
                  </a:cubicBezTo>
                  <a:cubicBezTo>
                    <a:pt x="1983" y="76363"/>
                    <a:pt x="0" y="68429"/>
                    <a:pt x="0" y="60495"/>
                  </a:cubicBezTo>
                  <a:cubicBezTo>
                    <a:pt x="0" y="51570"/>
                    <a:pt x="1983" y="43636"/>
                    <a:pt x="4958" y="36694"/>
                  </a:cubicBezTo>
                  <a:cubicBezTo>
                    <a:pt x="7933" y="29752"/>
                    <a:pt x="11900" y="22809"/>
                    <a:pt x="16859" y="17851"/>
                  </a:cubicBezTo>
                  <a:cubicBezTo>
                    <a:pt x="21818" y="11900"/>
                    <a:pt x="28760" y="7933"/>
                    <a:pt x="35702" y="4958"/>
                  </a:cubicBezTo>
                  <a:cubicBezTo>
                    <a:pt x="42644" y="1983"/>
                    <a:pt x="51570" y="0"/>
                    <a:pt x="59504" y="0"/>
                  </a:cubicBezTo>
                  <a:cubicBezTo>
                    <a:pt x="68429" y="0"/>
                    <a:pt x="76363" y="1983"/>
                    <a:pt x="83305" y="4958"/>
                  </a:cubicBezTo>
                  <a:cubicBezTo>
                    <a:pt x="91239" y="7933"/>
                    <a:pt x="97190" y="11900"/>
                    <a:pt x="102148" y="17851"/>
                  </a:cubicBezTo>
                  <a:cubicBezTo>
                    <a:pt x="108099" y="22809"/>
                    <a:pt x="112066" y="29752"/>
                    <a:pt x="115041" y="36694"/>
                  </a:cubicBezTo>
                  <a:cubicBezTo>
                    <a:pt x="118016" y="43636"/>
                    <a:pt x="120000" y="51570"/>
                    <a:pt x="120000" y="60495"/>
                  </a:cubicBezTo>
                  <a:cubicBezTo>
                    <a:pt x="120000" y="68429"/>
                    <a:pt x="118016" y="76363"/>
                    <a:pt x="115041" y="83305"/>
                  </a:cubicBezTo>
                  <a:cubicBezTo>
                    <a:pt x="112066" y="90247"/>
                    <a:pt x="108099" y="97190"/>
                    <a:pt x="102148" y="102148"/>
                  </a:cubicBezTo>
                  <a:cubicBezTo>
                    <a:pt x="97190" y="108099"/>
                    <a:pt x="91239" y="112066"/>
                    <a:pt x="83305" y="115041"/>
                  </a:cubicBezTo>
                  <a:cubicBezTo>
                    <a:pt x="76363" y="118016"/>
                    <a:pt x="68429" y="120000"/>
                    <a:pt x="59504" y="120000"/>
                  </a:cubicBezTo>
                  <a:close/>
                  <a:moveTo>
                    <a:pt x="59504" y="101157"/>
                  </a:moveTo>
                  <a:cubicBezTo>
                    <a:pt x="65454" y="101157"/>
                    <a:pt x="71404" y="100165"/>
                    <a:pt x="75371" y="97190"/>
                  </a:cubicBezTo>
                  <a:cubicBezTo>
                    <a:pt x="80330" y="95206"/>
                    <a:pt x="84297" y="92231"/>
                    <a:pt x="87272" y="88264"/>
                  </a:cubicBezTo>
                  <a:cubicBezTo>
                    <a:pt x="91239" y="84297"/>
                    <a:pt x="93223" y="80330"/>
                    <a:pt x="95206" y="75371"/>
                  </a:cubicBezTo>
                  <a:cubicBezTo>
                    <a:pt x="96198" y="70413"/>
                    <a:pt x="97190" y="65454"/>
                    <a:pt x="97190" y="60495"/>
                  </a:cubicBezTo>
                  <a:cubicBezTo>
                    <a:pt x="97190" y="55537"/>
                    <a:pt x="96198" y="49586"/>
                    <a:pt x="95206" y="44628"/>
                  </a:cubicBezTo>
                  <a:cubicBezTo>
                    <a:pt x="93223" y="40661"/>
                    <a:pt x="91239" y="35702"/>
                    <a:pt x="87272" y="31735"/>
                  </a:cubicBezTo>
                  <a:cubicBezTo>
                    <a:pt x="84297" y="27768"/>
                    <a:pt x="80330" y="24793"/>
                    <a:pt x="75371" y="22809"/>
                  </a:cubicBezTo>
                  <a:cubicBezTo>
                    <a:pt x="71404" y="19834"/>
                    <a:pt x="65454" y="18842"/>
                    <a:pt x="59504" y="18842"/>
                  </a:cubicBezTo>
                  <a:cubicBezTo>
                    <a:pt x="53553" y="18842"/>
                    <a:pt x="48595" y="19834"/>
                    <a:pt x="43636" y="22809"/>
                  </a:cubicBezTo>
                  <a:cubicBezTo>
                    <a:pt x="39669" y="24793"/>
                    <a:pt x="35702" y="27768"/>
                    <a:pt x="31735" y="31735"/>
                  </a:cubicBezTo>
                  <a:cubicBezTo>
                    <a:pt x="28760" y="35702"/>
                    <a:pt x="26776" y="39669"/>
                    <a:pt x="24793" y="44628"/>
                  </a:cubicBezTo>
                  <a:cubicBezTo>
                    <a:pt x="22809" y="49586"/>
                    <a:pt x="21818" y="54545"/>
                    <a:pt x="21818" y="60495"/>
                  </a:cubicBezTo>
                  <a:cubicBezTo>
                    <a:pt x="21818" y="65454"/>
                    <a:pt x="22809" y="70413"/>
                    <a:pt x="24793" y="75371"/>
                  </a:cubicBezTo>
                  <a:cubicBezTo>
                    <a:pt x="26776" y="80330"/>
                    <a:pt x="28760" y="84297"/>
                    <a:pt x="32727" y="88264"/>
                  </a:cubicBezTo>
                  <a:cubicBezTo>
                    <a:pt x="35702" y="92231"/>
                    <a:pt x="39669" y="95206"/>
                    <a:pt x="44628" y="97190"/>
                  </a:cubicBezTo>
                  <a:cubicBezTo>
                    <a:pt x="48595" y="100165"/>
                    <a:pt x="53553" y="101157"/>
                    <a:pt x="59504" y="101157"/>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6" name="Google Shape;1076;p3"/>
            <p:cNvSpPr/>
            <p:nvPr/>
          </p:nvSpPr>
          <p:spPr>
            <a:xfrm>
              <a:off x="10328197" y="2239422"/>
              <a:ext cx="249238" cy="290513"/>
            </a:xfrm>
            <a:custGeom>
              <a:rect b="b" l="l" r="r" t="t"/>
              <a:pathLst>
                <a:path extrusionOk="0" h="120000" w="120000">
                  <a:moveTo>
                    <a:pt x="120000" y="96953"/>
                  </a:moveTo>
                  <a:cubicBezTo>
                    <a:pt x="119069" y="99337"/>
                    <a:pt x="116279" y="101721"/>
                    <a:pt x="113488" y="104105"/>
                  </a:cubicBezTo>
                  <a:cubicBezTo>
                    <a:pt x="109767" y="106490"/>
                    <a:pt x="106046" y="109668"/>
                    <a:pt x="102325" y="111258"/>
                  </a:cubicBezTo>
                  <a:cubicBezTo>
                    <a:pt x="97674" y="113642"/>
                    <a:pt x="92093" y="116026"/>
                    <a:pt x="86511" y="117615"/>
                  </a:cubicBezTo>
                  <a:cubicBezTo>
                    <a:pt x="80930" y="119205"/>
                    <a:pt x="74418" y="120000"/>
                    <a:pt x="67906" y="120000"/>
                  </a:cubicBezTo>
                  <a:cubicBezTo>
                    <a:pt x="57674" y="120000"/>
                    <a:pt x="48372" y="118410"/>
                    <a:pt x="40000" y="115231"/>
                  </a:cubicBezTo>
                  <a:cubicBezTo>
                    <a:pt x="32558" y="112847"/>
                    <a:pt x="25116" y="108079"/>
                    <a:pt x="19534" y="103311"/>
                  </a:cubicBezTo>
                  <a:cubicBezTo>
                    <a:pt x="13023" y="97748"/>
                    <a:pt x="8372" y="91390"/>
                    <a:pt x="5581" y="84238"/>
                  </a:cubicBezTo>
                  <a:cubicBezTo>
                    <a:pt x="1860" y="77086"/>
                    <a:pt x="0" y="69139"/>
                    <a:pt x="0" y="60397"/>
                  </a:cubicBezTo>
                  <a:cubicBezTo>
                    <a:pt x="0" y="51655"/>
                    <a:pt x="1860" y="43708"/>
                    <a:pt x="5581" y="36556"/>
                  </a:cubicBezTo>
                  <a:cubicBezTo>
                    <a:pt x="8372" y="29403"/>
                    <a:pt x="13023" y="23046"/>
                    <a:pt x="19534" y="17483"/>
                  </a:cubicBezTo>
                  <a:cubicBezTo>
                    <a:pt x="25116" y="11920"/>
                    <a:pt x="32558" y="7152"/>
                    <a:pt x="40000" y="3973"/>
                  </a:cubicBezTo>
                  <a:cubicBezTo>
                    <a:pt x="48372" y="1589"/>
                    <a:pt x="57674" y="0"/>
                    <a:pt x="67906" y="0"/>
                  </a:cubicBezTo>
                  <a:cubicBezTo>
                    <a:pt x="75348" y="0"/>
                    <a:pt x="81860" y="0"/>
                    <a:pt x="87441" y="1589"/>
                  </a:cubicBezTo>
                  <a:cubicBezTo>
                    <a:pt x="93023" y="3178"/>
                    <a:pt x="97674" y="5562"/>
                    <a:pt x="102325" y="7152"/>
                  </a:cubicBezTo>
                  <a:cubicBezTo>
                    <a:pt x="106046" y="9536"/>
                    <a:pt x="109767" y="11920"/>
                    <a:pt x="112558" y="15099"/>
                  </a:cubicBezTo>
                  <a:cubicBezTo>
                    <a:pt x="115348" y="17483"/>
                    <a:pt x="118139" y="19867"/>
                    <a:pt x="120000" y="22251"/>
                  </a:cubicBezTo>
                  <a:cubicBezTo>
                    <a:pt x="106046" y="32582"/>
                    <a:pt x="106046" y="32582"/>
                    <a:pt x="106046" y="32582"/>
                  </a:cubicBezTo>
                  <a:cubicBezTo>
                    <a:pt x="105116" y="30198"/>
                    <a:pt x="103255" y="28609"/>
                    <a:pt x="100465" y="26225"/>
                  </a:cubicBezTo>
                  <a:cubicBezTo>
                    <a:pt x="98604" y="23841"/>
                    <a:pt x="95813" y="22251"/>
                    <a:pt x="93023" y="20662"/>
                  </a:cubicBezTo>
                  <a:cubicBezTo>
                    <a:pt x="89302" y="19072"/>
                    <a:pt x="86511" y="17483"/>
                    <a:pt x="81860" y="15894"/>
                  </a:cubicBezTo>
                  <a:cubicBezTo>
                    <a:pt x="78139" y="15099"/>
                    <a:pt x="73488" y="14304"/>
                    <a:pt x="67906" y="14304"/>
                  </a:cubicBezTo>
                  <a:cubicBezTo>
                    <a:pt x="60465" y="14304"/>
                    <a:pt x="53953" y="15894"/>
                    <a:pt x="48372" y="18278"/>
                  </a:cubicBezTo>
                  <a:cubicBezTo>
                    <a:pt x="42790" y="20662"/>
                    <a:pt x="37209" y="23841"/>
                    <a:pt x="33488" y="27814"/>
                  </a:cubicBezTo>
                  <a:cubicBezTo>
                    <a:pt x="28837" y="31788"/>
                    <a:pt x="26046" y="36556"/>
                    <a:pt x="24186" y="42119"/>
                  </a:cubicBezTo>
                  <a:cubicBezTo>
                    <a:pt x="21395" y="47682"/>
                    <a:pt x="20465" y="54039"/>
                    <a:pt x="20465" y="59602"/>
                  </a:cubicBezTo>
                  <a:cubicBezTo>
                    <a:pt x="20465" y="65960"/>
                    <a:pt x="22325" y="71523"/>
                    <a:pt x="24186" y="77086"/>
                  </a:cubicBezTo>
                  <a:cubicBezTo>
                    <a:pt x="26046" y="82649"/>
                    <a:pt x="29767" y="87417"/>
                    <a:pt x="33488" y="91390"/>
                  </a:cubicBezTo>
                  <a:cubicBezTo>
                    <a:pt x="37209" y="95364"/>
                    <a:pt x="42790" y="98543"/>
                    <a:pt x="48372" y="100927"/>
                  </a:cubicBezTo>
                  <a:cubicBezTo>
                    <a:pt x="53953" y="103311"/>
                    <a:pt x="60465" y="104105"/>
                    <a:pt x="67906" y="104105"/>
                  </a:cubicBezTo>
                  <a:cubicBezTo>
                    <a:pt x="73488" y="104105"/>
                    <a:pt x="79069" y="104105"/>
                    <a:pt x="82790" y="102516"/>
                  </a:cubicBezTo>
                  <a:cubicBezTo>
                    <a:pt x="87441" y="100927"/>
                    <a:pt x="91162" y="99337"/>
                    <a:pt x="93953" y="97748"/>
                  </a:cubicBezTo>
                  <a:cubicBezTo>
                    <a:pt x="97674" y="96158"/>
                    <a:pt x="99534" y="93774"/>
                    <a:pt x="101395" y="92185"/>
                  </a:cubicBezTo>
                  <a:cubicBezTo>
                    <a:pt x="103255" y="90596"/>
                    <a:pt x="105116" y="89006"/>
                    <a:pt x="106976" y="87417"/>
                  </a:cubicBezTo>
                  <a:lnTo>
                    <a:pt x="120000" y="96953"/>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7" name="Google Shape;1077;p3"/>
            <p:cNvSpPr/>
            <p:nvPr/>
          </p:nvSpPr>
          <p:spPr>
            <a:xfrm>
              <a:off x="10593310" y="1523459"/>
              <a:ext cx="1004888" cy="407988"/>
            </a:xfrm>
            <a:custGeom>
              <a:rect b="b" l="l" r="r" t="t"/>
              <a:pathLst>
                <a:path extrusionOk="0" h="120000" w="120000">
                  <a:moveTo>
                    <a:pt x="94384" y="69952"/>
                  </a:moveTo>
                  <a:cubicBezTo>
                    <a:pt x="94384" y="55165"/>
                    <a:pt x="94384" y="55165"/>
                    <a:pt x="94384" y="55165"/>
                  </a:cubicBezTo>
                  <a:cubicBezTo>
                    <a:pt x="94384" y="47772"/>
                    <a:pt x="92076" y="42085"/>
                    <a:pt x="89307" y="42085"/>
                  </a:cubicBezTo>
                  <a:cubicBezTo>
                    <a:pt x="86307" y="42085"/>
                    <a:pt x="84000" y="47772"/>
                    <a:pt x="84000" y="55165"/>
                  </a:cubicBezTo>
                  <a:cubicBezTo>
                    <a:pt x="84000" y="73933"/>
                    <a:pt x="84000" y="73933"/>
                    <a:pt x="84000" y="73933"/>
                  </a:cubicBezTo>
                  <a:cubicBezTo>
                    <a:pt x="81000" y="75639"/>
                    <a:pt x="77538" y="77345"/>
                    <a:pt x="74076" y="79052"/>
                  </a:cubicBezTo>
                  <a:cubicBezTo>
                    <a:pt x="74076" y="12511"/>
                    <a:pt x="74076" y="12511"/>
                    <a:pt x="74076" y="12511"/>
                  </a:cubicBezTo>
                  <a:cubicBezTo>
                    <a:pt x="74076" y="5687"/>
                    <a:pt x="71769" y="0"/>
                    <a:pt x="68769" y="0"/>
                  </a:cubicBezTo>
                  <a:cubicBezTo>
                    <a:pt x="66000" y="0"/>
                    <a:pt x="63692" y="5687"/>
                    <a:pt x="63692" y="12511"/>
                  </a:cubicBezTo>
                  <a:cubicBezTo>
                    <a:pt x="63692" y="85308"/>
                    <a:pt x="63692" y="85308"/>
                    <a:pt x="63692" y="85308"/>
                  </a:cubicBezTo>
                  <a:cubicBezTo>
                    <a:pt x="63461" y="85308"/>
                    <a:pt x="63230" y="85308"/>
                    <a:pt x="62769" y="85876"/>
                  </a:cubicBezTo>
                  <a:cubicBezTo>
                    <a:pt x="59538" y="87582"/>
                    <a:pt x="56538" y="89289"/>
                    <a:pt x="53538" y="90995"/>
                  </a:cubicBezTo>
                  <a:cubicBezTo>
                    <a:pt x="53538" y="34691"/>
                    <a:pt x="53538" y="34691"/>
                    <a:pt x="53538" y="34691"/>
                  </a:cubicBezTo>
                  <a:cubicBezTo>
                    <a:pt x="53538" y="27867"/>
                    <a:pt x="51230" y="22180"/>
                    <a:pt x="48461" y="22180"/>
                  </a:cubicBezTo>
                  <a:cubicBezTo>
                    <a:pt x="45692" y="22180"/>
                    <a:pt x="43384" y="27867"/>
                    <a:pt x="43384" y="34691"/>
                  </a:cubicBezTo>
                  <a:cubicBezTo>
                    <a:pt x="43384" y="96682"/>
                    <a:pt x="43384" y="96682"/>
                    <a:pt x="43384" y="96682"/>
                  </a:cubicBezTo>
                  <a:cubicBezTo>
                    <a:pt x="39692" y="98388"/>
                    <a:pt x="36461" y="100094"/>
                    <a:pt x="33230" y="101232"/>
                  </a:cubicBezTo>
                  <a:cubicBezTo>
                    <a:pt x="33230" y="72227"/>
                    <a:pt x="33230" y="72227"/>
                    <a:pt x="33230" y="72227"/>
                  </a:cubicBezTo>
                  <a:cubicBezTo>
                    <a:pt x="33230" y="65402"/>
                    <a:pt x="30923" y="59715"/>
                    <a:pt x="28153" y="59715"/>
                  </a:cubicBezTo>
                  <a:cubicBezTo>
                    <a:pt x="25384" y="59715"/>
                    <a:pt x="23076" y="65402"/>
                    <a:pt x="23076" y="72227"/>
                  </a:cubicBezTo>
                  <a:cubicBezTo>
                    <a:pt x="23076" y="104644"/>
                    <a:pt x="23076" y="104644"/>
                    <a:pt x="23076" y="104644"/>
                  </a:cubicBezTo>
                  <a:cubicBezTo>
                    <a:pt x="11538" y="108056"/>
                    <a:pt x="4846" y="106919"/>
                    <a:pt x="4153" y="101800"/>
                  </a:cubicBezTo>
                  <a:cubicBezTo>
                    <a:pt x="2538" y="93270"/>
                    <a:pt x="13153" y="81327"/>
                    <a:pt x="16153" y="77345"/>
                  </a:cubicBezTo>
                  <a:cubicBezTo>
                    <a:pt x="16153" y="77345"/>
                    <a:pt x="16153" y="76777"/>
                    <a:pt x="16153" y="76777"/>
                  </a:cubicBezTo>
                  <a:cubicBezTo>
                    <a:pt x="16153" y="76777"/>
                    <a:pt x="15923" y="76777"/>
                    <a:pt x="15923" y="76777"/>
                  </a:cubicBezTo>
                  <a:cubicBezTo>
                    <a:pt x="12923" y="79620"/>
                    <a:pt x="0" y="92701"/>
                    <a:pt x="1615" y="104075"/>
                  </a:cubicBezTo>
                  <a:cubicBezTo>
                    <a:pt x="3230" y="116587"/>
                    <a:pt x="23076" y="120000"/>
                    <a:pt x="64384" y="94976"/>
                  </a:cubicBezTo>
                  <a:cubicBezTo>
                    <a:pt x="99000" y="73933"/>
                    <a:pt x="114923" y="69952"/>
                    <a:pt x="116538" y="77914"/>
                  </a:cubicBezTo>
                  <a:cubicBezTo>
                    <a:pt x="117692" y="84739"/>
                    <a:pt x="109153" y="97819"/>
                    <a:pt x="100846" y="106919"/>
                  </a:cubicBezTo>
                  <a:cubicBezTo>
                    <a:pt x="100615" y="107488"/>
                    <a:pt x="100615" y="108056"/>
                    <a:pt x="100615" y="108625"/>
                  </a:cubicBezTo>
                  <a:cubicBezTo>
                    <a:pt x="100846" y="109194"/>
                    <a:pt x="101076" y="109763"/>
                    <a:pt x="101307" y="109194"/>
                  </a:cubicBezTo>
                  <a:cubicBezTo>
                    <a:pt x="104307" y="106350"/>
                    <a:pt x="120000" y="89857"/>
                    <a:pt x="119307" y="76208"/>
                  </a:cubicBezTo>
                  <a:cubicBezTo>
                    <a:pt x="118615" y="67109"/>
                    <a:pt x="110307" y="64265"/>
                    <a:pt x="94384" y="6995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8" name="Google Shape;1078;p3"/>
            <p:cNvSpPr/>
            <p:nvPr/>
          </p:nvSpPr>
          <p:spPr>
            <a:xfrm>
              <a:off x="10786985" y="1955259"/>
              <a:ext cx="84138" cy="84138"/>
            </a:xfrm>
            <a:custGeom>
              <a:rect b="b" l="l" r="r" t="t"/>
              <a:pathLst>
                <a:path extrusionOk="0" h="120000" w="120000">
                  <a:moveTo>
                    <a:pt x="0" y="13636"/>
                  </a:moveTo>
                  <a:cubicBezTo>
                    <a:pt x="0" y="60000"/>
                    <a:pt x="0" y="60000"/>
                    <a:pt x="0" y="60000"/>
                  </a:cubicBezTo>
                  <a:cubicBezTo>
                    <a:pt x="0" y="92727"/>
                    <a:pt x="27272" y="120000"/>
                    <a:pt x="60000" y="120000"/>
                  </a:cubicBezTo>
                  <a:cubicBezTo>
                    <a:pt x="92727" y="120000"/>
                    <a:pt x="120000" y="92727"/>
                    <a:pt x="120000" y="60000"/>
                  </a:cubicBezTo>
                  <a:cubicBezTo>
                    <a:pt x="120000" y="0"/>
                    <a:pt x="120000" y="0"/>
                    <a:pt x="120000" y="0"/>
                  </a:cubicBezTo>
                  <a:cubicBezTo>
                    <a:pt x="76363" y="8181"/>
                    <a:pt x="35454" y="10909"/>
                    <a:pt x="0" y="13636"/>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9" name="Google Shape;1079;p3"/>
            <p:cNvSpPr/>
            <p:nvPr/>
          </p:nvSpPr>
          <p:spPr>
            <a:xfrm>
              <a:off x="10956847" y="1923509"/>
              <a:ext cx="84138" cy="177800"/>
            </a:xfrm>
            <a:custGeom>
              <a:rect b="b" l="l" r="r" t="t"/>
              <a:pathLst>
                <a:path extrusionOk="0" h="120000" w="120000">
                  <a:moveTo>
                    <a:pt x="0" y="11739"/>
                  </a:moveTo>
                  <a:cubicBezTo>
                    <a:pt x="0" y="91304"/>
                    <a:pt x="0" y="91304"/>
                    <a:pt x="0" y="91304"/>
                  </a:cubicBezTo>
                  <a:cubicBezTo>
                    <a:pt x="0" y="106956"/>
                    <a:pt x="27272" y="120000"/>
                    <a:pt x="60000" y="120000"/>
                  </a:cubicBezTo>
                  <a:cubicBezTo>
                    <a:pt x="92727" y="120000"/>
                    <a:pt x="120000" y="106956"/>
                    <a:pt x="120000" y="91304"/>
                  </a:cubicBezTo>
                  <a:cubicBezTo>
                    <a:pt x="120000" y="0"/>
                    <a:pt x="120000" y="0"/>
                    <a:pt x="120000" y="0"/>
                  </a:cubicBezTo>
                  <a:cubicBezTo>
                    <a:pt x="79090" y="5217"/>
                    <a:pt x="38181" y="9130"/>
                    <a:pt x="0" y="1173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0" name="Google Shape;1080;p3"/>
            <p:cNvSpPr/>
            <p:nvPr/>
          </p:nvSpPr>
          <p:spPr>
            <a:xfrm>
              <a:off x="11126710" y="1885409"/>
              <a:ext cx="87313" cy="144463"/>
            </a:xfrm>
            <a:custGeom>
              <a:rect b="b" l="l" r="r" t="t"/>
              <a:pathLst>
                <a:path extrusionOk="0" h="120000" w="120000">
                  <a:moveTo>
                    <a:pt x="8000" y="16000"/>
                  </a:moveTo>
                  <a:cubicBezTo>
                    <a:pt x="5333" y="16000"/>
                    <a:pt x="2666" y="16000"/>
                    <a:pt x="0" y="16000"/>
                  </a:cubicBezTo>
                  <a:cubicBezTo>
                    <a:pt x="0" y="84800"/>
                    <a:pt x="0" y="84800"/>
                    <a:pt x="0" y="84800"/>
                  </a:cubicBezTo>
                  <a:cubicBezTo>
                    <a:pt x="0" y="104000"/>
                    <a:pt x="26666" y="120000"/>
                    <a:pt x="58666" y="120000"/>
                  </a:cubicBezTo>
                  <a:cubicBezTo>
                    <a:pt x="93333" y="120000"/>
                    <a:pt x="120000" y="104000"/>
                    <a:pt x="120000" y="84800"/>
                  </a:cubicBezTo>
                  <a:cubicBezTo>
                    <a:pt x="120000" y="0"/>
                    <a:pt x="120000" y="0"/>
                    <a:pt x="120000" y="0"/>
                  </a:cubicBezTo>
                  <a:cubicBezTo>
                    <a:pt x="85333" y="4800"/>
                    <a:pt x="48000" y="9600"/>
                    <a:pt x="8000" y="1600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1" name="Google Shape;1081;p3"/>
            <p:cNvSpPr/>
            <p:nvPr/>
          </p:nvSpPr>
          <p:spPr>
            <a:xfrm>
              <a:off x="11296572" y="1848897"/>
              <a:ext cx="87313" cy="109538"/>
            </a:xfrm>
            <a:custGeom>
              <a:rect b="b" l="l" r="r" t="t"/>
              <a:pathLst>
                <a:path extrusionOk="0" h="120000" w="120000">
                  <a:moveTo>
                    <a:pt x="0" y="18947"/>
                  </a:moveTo>
                  <a:cubicBezTo>
                    <a:pt x="0" y="73684"/>
                    <a:pt x="0" y="73684"/>
                    <a:pt x="0" y="73684"/>
                  </a:cubicBezTo>
                  <a:cubicBezTo>
                    <a:pt x="0" y="98947"/>
                    <a:pt x="26666" y="119999"/>
                    <a:pt x="61333" y="119999"/>
                  </a:cubicBezTo>
                  <a:cubicBezTo>
                    <a:pt x="93333" y="119999"/>
                    <a:pt x="120000" y="98947"/>
                    <a:pt x="120000" y="73684"/>
                  </a:cubicBezTo>
                  <a:cubicBezTo>
                    <a:pt x="120000" y="0"/>
                    <a:pt x="120000" y="0"/>
                    <a:pt x="120000" y="0"/>
                  </a:cubicBezTo>
                  <a:cubicBezTo>
                    <a:pt x="85333" y="6315"/>
                    <a:pt x="45333" y="12631"/>
                    <a:pt x="0" y="1894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82" name="Google Shape;1082;p3"/>
          <p:cNvSpPr/>
          <p:nvPr/>
        </p:nvSpPr>
        <p:spPr>
          <a:xfrm>
            <a:off x="11360895" y="6327249"/>
            <a:ext cx="332012" cy="332012"/>
          </a:xfrm>
          <a:prstGeom prst="ellipse">
            <a:avLst/>
          </a:prstGeom>
          <a:noFill/>
          <a:ln cap="flat" cmpd="sng" w="15875">
            <a:solidFill>
              <a:srgbClr val="C5C5C5"/>
            </a:solidFill>
            <a:prstDash val="solid"/>
            <a:round/>
            <a:headEnd len="sm" w="sm" type="none"/>
            <a:tailEnd len="sm" w="sm" type="none"/>
          </a:ln>
        </p:spPr>
        <p:txBody>
          <a:bodyPr anchorCtr="0" anchor="t" bIns="45700" lIns="0" spcFirstLastPara="1" rIns="0" wrap="square" tIns="45700">
            <a:noAutofit/>
          </a:bodyPr>
          <a:lstStyle/>
          <a:p>
            <a:pPr indent="0" lvl="0" marL="0" marR="0" rtl="0" algn="ctr">
              <a:spcBef>
                <a:spcPts val="0"/>
              </a:spcBef>
              <a:spcAft>
                <a:spcPts val="0"/>
              </a:spcAft>
              <a:buNone/>
            </a:pPr>
            <a:fld id="{00000000-1234-1234-1234-123412341234}" type="slidenum">
              <a:rPr b="1" lang="en-US" sz="1100">
                <a:solidFill>
                  <a:schemeClr val="accent2"/>
                </a:solidFill>
                <a:latin typeface="Calibri"/>
                <a:ea typeface="Calibri"/>
                <a:cs typeface="Calibri"/>
                <a:sym typeface="Calibri"/>
              </a:rPr>
              <a:t>‹#›</a:t>
            </a:fld>
            <a:endParaRPr sz="1100">
              <a:solidFill>
                <a:schemeClr val="accent3"/>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mt" type="blank">
  <p:cSld name="BLANK">
    <p:spTree>
      <p:nvGrpSpPr>
        <p:cNvPr id="9661" name="Shape 9661"/>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gular Slide">
  <p:cSld name="Regular Slide">
    <p:spTree>
      <p:nvGrpSpPr>
        <p:cNvPr id="9662" name="Shape 9662"/>
        <p:cNvGrpSpPr/>
        <p:nvPr/>
      </p:nvGrpSpPr>
      <p:grpSpPr>
        <a:xfrm>
          <a:off x="0" y="0"/>
          <a:ext cx="0" cy="0"/>
          <a:chOff x="0" y="0"/>
          <a:chExt cx="0" cy="0"/>
        </a:xfrm>
      </p:grpSpPr>
      <p:pic>
        <p:nvPicPr>
          <p:cNvPr id="9663" name="Google Shape;9663;p22"/>
          <p:cNvPicPr preferRelativeResize="0"/>
          <p:nvPr/>
        </p:nvPicPr>
        <p:blipFill/>
        <p:spPr>
          <a:xfrm>
            <a:off x="2118" y="1589"/>
            <a:ext cx="2116" cy="1587"/>
          </a:xfrm>
          <a:prstGeom prst="rect">
            <a:avLst/>
          </a:prstGeom>
          <a:solidFill>
            <a:srgbClr val="FFFFFF"/>
          </a:solidFill>
          <a:ln>
            <a:noFill/>
          </a:ln>
        </p:spPr>
      </p:pic>
      <p:sp>
        <p:nvSpPr>
          <p:cNvPr id="9664" name="Google Shape;9664;p22"/>
          <p:cNvSpPr txBox="1"/>
          <p:nvPr>
            <p:ph idx="1" type="subTitle"/>
          </p:nvPr>
        </p:nvSpPr>
        <p:spPr>
          <a:xfrm>
            <a:off x="227982" y="1349804"/>
            <a:ext cx="11289991" cy="644968"/>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accent2"/>
              </a:buClr>
              <a:buSzPts val="1400"/>
              <a:buFont typeface="Arial"/>
              <a:buNone/>
              <a:defRPr b="0" i="0" sz="1400" u="none" cap="none" strike="noStrike">
                <a:solidFill>
                  <a:srgbClr val="595959"/>
                </a:solidFill>
                <a:latin typeface="Calibri"/>
                <a:ea typeface="Calibri"/>
                <a:cs typeface="Calibri"/>
                <a:sym typeface="Calibri"/>
              </a:defRPr>
            </a:lvl1pPr>
            <a:lvl2pPr indent="0" lvl="1" marL="457200" marR="0" rtl="0" algn="ctr">
              <a:lnSpc>
                <a:spcPct val="90000"/>
              </a:lnSpc>
              <a:spcBef>
                <a:spcPts val="500"/>
              </a:spcBef>
              <a:spcAft>
                <a:spcPts val="0"/>
              </a:spcAft>
              <a:buClr>
                <a:schemeClr val="accent2"/>
              </a:buClr>
              <a:buSzPts val="2000"/>
              <a:buFont typeface="Calibri"/>
              <a:buNone/>
              <a:defRPr b="0" i="0" sz="2000" u="none" cap="none" strike="noStrike">
                <a:solidFill>
                  <a:schemeClr val="accent3"/>
                </a:solidFill>
                <a:latin typeface="Calibri"/>
                <a:ea typeface="Calibri"/>
                <a:cs typeface="Calibri"/>
                <a:sym typeface="Calibri"/>
              </a:defRPr>
            </a:lvl2pPr>
            <a:lvl3pPr indent="0" lvl="2" marL="914400" marR="0" rtl="0" algn="ctr">
              <a:lnSpc>
                <a:spcPct val="90000"/>
              </a:lnSpc>
              <a:spcBef>
                <a:spcPts val="500"/>
              </a:spcBef>
              <a:spcAft>
                <a:spcPts val="0"/>
              </a:spcAft>
              <a:buClr>
                <a:schemeClr val="accent2"/>
              </a:buClr>
              <a:buSzPts val="1800"/>
              <a:buFont typeface="Noto Sans Symbols"/>
              <a:buNone/>
              <a:defRPr b="0" i="0" sz="1800" u="none" cap="none" strike="noStrike">
                <a:solidFill>
                  <a:schemeClr val="accent3"/>
                </a:solidFill>
                <a:latin typeface="Calibri"/>
                <a:ea typeface="Calibri"/>
                <a:cs typeface="Calibri"/>
                <a:sym typeface="Calibri"/>
              </a:defRPr>
            </a:lvl3pPr>
            <a:lvl4pPr indent="0" lvl="3" marL="1371600" marR="0" rtl="0" algn="ctr">
              <a:lnSpc>
                <a:spcPct val="90000"/>
              </a:lnSpc>
              <a:spcBef>
                <a:spcPts val="500"/>
              </a:spcBef>
              <a:spcAft>
                <a:spcPts val="0"/>
              </a:spcAft>
              <a:buClr>
                <a:schemeClr val="accent2"/>
              </a:buClr>
              <a:buSzPts val="1600"/>
              <a:buFont typeface="Courier New"/>
              <a:buNone/>
              <a:defRPr b="0" i="0" sz="1600" u="none" cap="none" strike="noStrike">
                <a:solidFill>
                  <a:schemeClr val="accent3"/>
                </a:solidFill>
                <a:latin typeface="Calibri"/>
                <a:ea typeface="Calibri"/>
                <a:cs typeface="Calibri"/>
                <a:sym typeface="Calibri"/>
              </a:defRPr>
            </a:lvl4pPr>
            <a:lvl5pPr indent="0" lvl="4" marL="1828800" marR="0" rtl="0" algn="ctr">
              <a:lnSpc>
                <a:spcPct val="90000"/>
              </a:lnSpc>
              <a:spcBef>
                <a:spcPts val="500"/>
              </a:spcBef>
              <a:spcAft>
                <a:spcPts val="0"/>
              </a:spcAft>
              <a:buClr>
                <a:schemeClr val="accent2"/>
              </a:buClr>
              <a:buSzPts val="1600"/>
              <a:buFont typeface="Arial"/>
              <a:buNone/>
              <a:defRPr b="0" i="0" sz="1600" u="none" cap="none" strike="noStrike">
                <a:solidFill>
                  <a:schemeClr val="accent3"/>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9665" name="Google Shape;9665;p22"/>
          <p:cNvSpPr txBox="1"/>
          <p:nvPr>
            <p:ph idx="2" type="body"/>
          </p:nvPr>
        </p:nvSpPr>
        <p:spPr>
          <a:xfrm>
            <a:off x="227984" y="2416917"/>
            <a:ext cx="11270165" cy="3527720"/>
          </a:xfrm>
          <a:prstGeom prst="rect">
            <a:avLst/>
          </a:prstGeom>
          <a:noFill/>
          <a:ln>
            <a:noFill/>
          </a:ln>
        </p:spPr>
        <p:txBody>
          <a:bodyPr anchorCtr="0" anchor="t" bIns="91425" lIns="91425" spcFirstLastPara="1" rIns="91425" wrap="square" tIns="91425"/>
          <a:lstStyle>
            <a:lvl1pPr indent="-342900" lvl="0" marL="457200" marR="0" rtl="0" algn="l">
              <a:lnSpc>
                <a:spcPct val="90000"/>
              </a:lnSpc>
              <a:spcBef>
                <a:spcPts val="1000"/>
              </a:spcBef>
              <a:spcAft>
                <a:spcPts val="0"/>
              </a:spcAft>
              <a:buClr>
                <a:schemeClr val="accent2"/>
              </a:buClr>
              <a:buSzPts val="1800"/>
              <a:buFont typeface="Calibri"/>
              <a:buChar char="­"/>
              <a:defRPr b="0" i="0" sz="1800" u="none" cap="none" strike="noStrike">
                <a:solidFill>
                  <a:schemeClr val="accent3"/>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accent2"/>
              </a:buClr>
              <a:buSzPts val="1800"/>
              <a:buFont typeface="Calibri"/>
              <a:buChar char="−"/>
              <a:defRPr b="0" i="0" sz="1800" u="none" cap="none" strike="noStrike">
                <a:solidFill>
                  <a:schemeClr val="accent3"/>
                </a:solidFill>
                <a:latin typeface="Calibri"/>
                <a:ea typeface="Calibri"/>
                <a:cs typeface="Calibri"/>
                <a:sym typeface="Calibri"/>
              </a:defRPr>
            </a:lvl2pPr>
            <a:lvl3pPr indent="-342900" lvl="2" marL="1371600" marR="0" rtl="0" algn="l">
              <a:lnSpc>
                <a:spcPct val="90000"/>
              </a:lnSpc>
              <a:spcBef>
                <a:spcPts val="500"/>
              </a:spcBef>
              <a:spcAft>
                <a:spcPts val="0"/>
              </a:spcAft>
              <a:buClr>
                <a:schemeClr val="accent2"/>
              </a:buClr>
              <a:buSzPts val="1800"/>
              <a:buFont typeface="Noto Sans Symbols"/>
              <a:buChar char="▪"/>
              <a:defRPr b="0" i="0" sz="1800" u="none" cap="none" strike="noStrike">
                <a:solidFill>
                  <a:schemeClr val="accent3"/>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accent2"/>
              </a:buClr>
              <a:buSzPts val="1800"/>
              <a:buFont typeface="Courier New"/>
              <a:buChar char="o"/>
              <a:defRPr b="0" i="0" sz="1800" u="none" cap="none" strike="noStrike">
                <a:solidFill>
                  <a:schemeClr val="accent3"/>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66" name="Google Shape;9666;p22"/>
          <p:cNvSpPr txBox="1"/>
          <p:nvPr>
            <p:ph type="title"/>
          </p:nvPr>
        </p:nvSpPr>
        <p:spPr>
          <a:xfrm>
            <a:off x="198247" y="194400"/>
            <a:ext cx="11668800" cy="1142398"/>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1"/>
              </a:buClr>
              <a:buSzPts val="2800"/>
              <a:buFont typeface="Calibri"/>
              <a:buNone/>
              <a:defRPr b="0" i="0" sz="2800" u="none" cap="none" strike="noStrike">
                <a:solidFill>
                  <a:schemeClr val="accen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9667" name="Google Shape;9667;p22"/>
          <p:cNvSpPr txBox="1"/>
          <p:nvPr>
            <p:ph idx="12" type="sldNum"/>
          </p:nvPr>
        </p:nvSpPr>
        <p:spPr>
          <a:xfrm>
            <a:off x="218072" y="6370843"/>
            <a:ext cx="670697" cy="365125"/>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lvl1pPr indent="0" lvl="0" marL="0" marR="0" rtl="0" algn="r">
              <a:spcBef>
                <a:spcPts val="0"/>
              </a:spcBef>
              <a:buNone/>
              <a:defRPr sz="900">
                <a:solidFill>
                  <a:srgbClr val="595959"/>
                </a:solidFill>
                <a:latin typeface="Calibri"/>
                <a:ea typeface="Calibri"/>
                <a:cs typeface="Calibri"/>
                <a:sym typeface="Calibri"/>
              </a:defRPr>
            </a:lvl1pPr>
            <a:lvl2pPr indent="0" lvl="1" marL="0" marR="0" rtl="0" algn="r">
              <a:spcBef>
                <a:spcPts val="0"/>
              </a:spcBef>
              <a:buNone/>
              <a:defRPr sz="900">
                <a:solidFill>
                  <a:srgbClr val="595959"/>
                </a:solidFill>
                <a:latin typeface="Calibri"/>
                <a:ea typeface="Calibri"/>
                <a:cs typeface="Calibri"/>
                <a:sym typeface="Calibri"/>
              </a:defRPr>
            </a:lvl2pPr>
            <a:lvl3pPr indent="0" lvl="2" marL="0" marR="0" rtl="0" algn="r">
              <a:spcBef>
                <a:spcPts val="0"/>
              </a:spcBef>
              <a:buNone/>
              <a:defRPr sz="900">
                <a:solidFill>
                  <a:srgbClr val="595959"/>
                </a:solidFill>
                <a:latin typeface="Calibri"/>
                <a:ea typeface="Calibri"/>
                <a:cs typeface="Calibri"/>
                <a:sym typeface="Calibri"/>
              </a:defRPr>
            </a:lvl3pPr>
            <a:lvl4pPr indent="0" lvl="3" marL="0" marR="0" rtl="0" algn="r">
              <a:spcBef>
                <a:spcPts val="0"/>
              </a:spcBef>
              <a:buNone/>
              <a:defRPr sz="900">
                <a:solidFill>
                  <a:srgbClr val="595959"/>
                </a:solidFill>
                <a:latin typeface="Calibri"/>
                <a:ea typeface="Calibri"/>
                <a:cs typeface="Calibri"/>
                <a:sym typeface="Calibri"/>
              </a:defRPr>
            </a:lvl4pPr>
            <a:lvl5pPr indent="0" lvl="4" marL="0" marR="0" rtl="0" algn="r">
              <a:spcBef>
                <a:spcPts val="0"/>
              </a:spcBef>
              <a:buNone/>
              <a:defRPr sz="900">
                <a:solidFill>
                  <a:srgbClr val="595959"/>
                </a:solidFill>
                <a:latin typeface="Calibri"/>
                <a:ea typeface="Calibri"/>
                <a:cs typeface="Calibri"/>
                <a:sym typeface="Calibri"/>
              </a:defRPr>
            </a:lvl5pPr>
            <a:lvl6pPr indent="0" lvl="5" marL="0" marR="0" rtl="0" algn="r">
              <a:spcBef>
                <a:spcPts val="0"/>
              </a:spcBef>
              <a:buNone/>
              <a:defRPr sz="900">
                <a:solidFill>
                  <a:srgbClr val="595959"/>
                </a:solidFill>
                <a:latin typeface="Calibri"/>
                <a:ea typeface="Calibri"/>
                <a:cs typeface="Calibri"/>
                <a:sym typeface="Calibri"/>
              </a:defRPr>
            </a:lvl6pPr>
            <a:lvl7pPr indent="0" lvl="6" marL="0" marR="0" rtl="0" algn="r">
              <a:spcBef>
                <a:spcPts val="0"/>
              </a:spcBef>
              <a:buNone/>
              <a:defRPr sz="900">
                <a:solidFill>
                  <a:srgbClr val="595959"/>
                </a:solidFill>
                <a:latin typeface="Calibri"/>
                <a:ea typeface="Calibri"/>
                <a:cs typeface="Calibri"/>
                <a:sym typeface="Calibri"/>
              </a:defRPr>
            </a:lvl7pPr>
            <a:lvl8pPr indent="0" lvl="7" marL="0" marR="0" rtl="0" algn="r">
              <a:spcBef>
                <a:spcPts val="0"/>
              </a:spcBef>
              <a:buNone/>
              <a:defRPr sz="900">
                <a:solidFill>
                  <a:srgbClr val="595959"/>
                </a:solidFill>
                <a:latin typeface="Calibri"/>
                <a:ea typeface="Calibri"/>
                <a:cs typeface="Calibri"/>
                <a:sym typeface="Calibri"/>
              </a:defRPr>
            </a:lvl8pPr>
            <a:lvl9pPr indent="0" lvl="8" marL="0" marR="0" rtl="0" algn="r">
              <a:spcBef>
                <a:spcPts val="0"/>
              </a:spcBef>
              <a:buNone/>
              <a:defRPr sz="900">
                <a:solidFill>
                  <a:srgbClr val="59595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9668" name="Google Shape;9668;p22"/>
          <p:cNvPicPr preferRelativeResize="0"/>
          <p:nvPr/>
        </p:nvPicPr>
        <p:blipFill rotWithShape="1">
          <a:blip r:embed="rId2">
            <a:alphaModFix/>
          </a:blip>
          <a:srcRect b="0" l="0" r="0" t="0"/>
          <a:stretch/>
        </p:blipFill>
        <p:spPr>
          <a:xfrm>
            <a:off x="11400878" y="6319413"/>
            <a:ext cx="668784" cy="41655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tel og innhold">
  <p:cSld name="1_Tittel og innhold">
    <p:spTree>
      <p:nvGrpSpPr>
        <p:cNvPr id="1083" name="Shape 1083"/>
        <p:cNvGrpSpPr/>
        <p:nvPr/>
      </p:nvGrpSpPr>
      <p:grpSpPr>
        <a:xfrm>
          <a:off x="0" y="0"/>
          <a:ext cx="0" cy="0"/>
          <a:chOff x="0" y="0"/>
          <a:chExt cx="0" cy="0"/>
        </a:xfrm>
      </p:grpSpPr>
      <p:sp>
        <p:nvSpPr>
          <p:cNvPr id="1084" name="Google Shape;1084;p4"/>
          <p:cNvSpPr/>
          <p:nvPr>
            <p:ph idx="2" type="pic"/>
          </p:nvPr>
        </p:nvSpPr>
        <p:spPr>
          <a:xfrm>
            <a:off x="0" y="0"/>
            <a:ext cx="12192000" cy="6858000"/>
          </a:xfrm>
          <a:prstGeom prst="rect">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accent2"/>
              </a:buClr>
              <a:buSzPts val="1800"/>
              <a:buFont typeface="Calibri"/>
              <a:buChar char="−"/>
              <a:defRPr b="0" i="0" sz="1800" u="none" cap="none" strike="noStrike">
                <a:solidFill>
                  <a:schemeClr val="accent3"/>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accent2"/>
              </a:buClr>
              <a:buSzPts val="1800"/>
              <a:buFont typeface="Noto Sans Symbols"/>
              <a:buChar char="▪"/>
              <a:defRPr b="0" i="0" sz="1800" u="none" cap="none" strike="noStrike">
                <a:solidFill>
                  <a:schemeClr val="accent3"/>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accent2"/>
              </a:buClr>
              <a:buSzPts val="1800"/>
              <a:buFont typeface="Courier New"/>
              <a:buChar char="o"/>
              <a:defRPr b="0" i="0" sz="1800" u="none" cap="none" strike="noStrike">
                <a:solidFill>
                  <a:schemeClr val="accent3"/>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85" name="Google Shape;1085;p4"/>
          <p:cNvSpPr txBox="1"/>
          <p:nvPr>
            <p:ph type="title"/>
          </p:nvPr>
        </p:nvSpPr>
        <p:spPr>
          <a:xfrm>
            <a:off x="495300" y="457200"/>
            <a:ext cx="10354786" cy="864954"/>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1"/>
              </a:buClr>
              <a:buSzPts val="3000"/>
              <a:buFont typeface="Calibri"/>
              <a:buNone/>
              <a:defRPr b="0" i="0" sz="3000" u="none" cap="none" strike="noStrike">
                <a:solidFill>
                  <a:schemeClr val="accen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086" name="Google Shape;1086;p4"/>
          <p:cNvSpPr txBox="1"/>
          <p:nvPr>
            <p:ph idx="1" type="body"/>
          </p:nvPr>
        </p:nvSpPr>
        <p:spPr>
          <a:xfrm>
            <a:off x="495300" y="1501541"/>
            <a:ext cx="11201400" cy="4675422"/>
          </a:xfrm>
          <a:prstGeom prst="rect">
            <a:avLst/>
          </a:prstGeom>
          <a:noFill/>
          <a:ln>
            <a:noFill/>
          </a:ln>
        </p:spPr>
        <p:txBody>
          <a:bodyPr anchorCtr="0" anchor="t" bIns="91425" lIns="91425" spcFirstLastPara="1" rIns="91425" wrap="square" tIns="91425"/>
          <a:lstStyle>
            <a:lvl1pPr indent="-342900" lvl="0" marL="457200" marR="0" rtl="0" algn="l">
              <a:lnSpc>
                <a:spcPct val="90000"/>
              </a:lnSpc>
              <a:spcBef>
                <a:spcPts val="10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accent2"/>
              </a:buClr>
              <a:buSzPts val="1800"/>
              <a:buFont typeface="Calibri"/>
              <a:buChar char="−"/>
              <a:defRPr b="0" i="0" sz="1800" u="none" cap="none" strike="noStrike">
                <a:solidFill>
                  <a:schemeClr val="accent3"/>
                </a:solidFill>
                <a:latin typeface="Calibri"/>
                <a:ea typeface="Calibri"/>
                <a:cs typeface="Calibri"/>
                <a:sym typeface="Calibri"/>
              </a:defRPr>
            </a:lvl2pPr>
            <a:lvl3pPr indent="-342900" lvl="2" marL="1371600" marR="0" rtl="0" algn="l">
              <a:lnSpc>
                <a:spcPct val="90000"/>
              </a:lnSpc>
              <a:spcBef>
                <a:spcPts val="500"/>
              </a:spcBef>
              <a:spcAft>
                <a:spcPts val="0"/>
              </a:spcAft>
              <a:buClr>
                <a:schemeClr val="accent2"/>
              </a:buClr>
              <a:buSzPts val="1800"/>
              <a:buFont typeface="Noto Sans Symbols"/>
              <a:buChar char="▪"/>
              <a:defRPr b="0" i="0" sz="1800" u="none" cap="none" strike="noStrike">
                <a:solidFill>
                  <a:schemeClr val="accent3"/>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accent2"/>
              </a:buClr>
              <a:buSzPts val="1800"/>
              <a:buFont typeface="Courier New"/>
              <a:buChar char="o"/>
              <a:defRPr b="0" i="0" sz="1800" u="none" cap="none" strike="noStrike">
                <a:solidFill>
                  <a:schemeClr val="accent3"/>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pSp>
        <p:nvGrpSpPr>
          <p:cNvPr id="1087" name="Google Shape;1087;p4"/>
          <p:cNvGrpSpPr/>
          <p:nvPr/>
        </p:nvGrpSpPr>
        <p:grpSpPr>
          <a:xfrm>
            <a:off x="10953706" y="375689"/>
            <a:ext cx="742994" cy="528078"/>
            <a:chOff x="10328197" y="1523459"/>
            <a:chExt cx="1536700" cy="1092200"/>
          </a:xfrm>
        </p:grpSpPr>
        <p:sp>
          <p:nvSpPr>
            <p:cNvPr id="1088" name="Google Shape;1088;p4"/>
            <p:cNvSpPr/>
            <p:nvPr/>
          </p:nvSpPr>
          <p:spPr>
            <a:xfrm>
              <a:off x="10869535" y="2298159"/>
              <a:ext cx="211138" cy="317500"/>
            </a:xfrm>
            <a:custGeom>
              <a:rect b="b" l="l" r="r" t="t"/>
              <a:pathLst>
                <a:path extrusionOk="0" h="120000" w="120000">
                  <a:moveTo>
                    <a:pt x="22018" y="100243"/>
                  </a:moveTo>
                  <a:cubicBezTo>
                    <a:pt x="27522" y="101707"/>
                    <a:pt x="38532" y="106097"/>
                    <a:pt x="59449" y="106097"/>
                  </a:cubicBezTo>
                  <a:cubicBezTo>
                    <a:pt x="91376" y="106097"/>
                    <a:pt x="95779" y="90731"/>
                    <a:pt x="95779" y="83414"/>
                  </a:cubicBezTo>
                  <a:cubicBezTo>
                    <a:pt x="95779" y="75365"/>
                    <a:pt x="95779" y="75365"/>
                    <a:pt x="95779" y="75365"/>
                  </a:cubicBezTo>
                  <a:cubicBezTo>
                    <a:pt x="94678" y="76097"/>
                    <a:pt x="92477" y="76829"/>
                    <a:pt x="90275" y="78292"/>
                  </a:cubicBezTo>
                  <a:cubicBezTo>
                    <a:pt x="88073" y="79024"/>
                    <a:pt x="85871" y="80487"/>
                    <a:pt x="82568" y="81951"/>
                  </a:cubicBezTo>
                  <a:cubicBezTo>
                    <a:pt x="79266" y="82682"/>
                    <a:pt x="75963" y="84146"/>
                    <a:pt x="71559" y="84878"/>
                  </a:cubicBezTo>
                  <a:cubicBezTo>
                    <a:pt x="67155" y="85609"/>
                    <a:pt x="62752" y="86341"/>
                    <a:pt x="56146" y="86341"/>
                  </a:cubicBezTo>
                  <a:cubicBezTo>
                    <a:pt x="47339" y="86341"/>
                    <a:pt x="39633" y="84878"/>
                    <a:pt x="31926" y="82682"/>
                  </a:cubicBezTo>
                  <a:cubicBezTo>
                    <a:pt x="25321" y="80487"/>
                    <a:pt x="18715" y="78292"/>
                    <a:pt x="14311" y="74634"/>
                  </a:cubicBezTo>
                  <a:cubicBezTo>
                    <a:pt x="9908" y="70975"/>
                    <a:pt x="5504" y="66585"/>
                    <a:pt x="3302" y="61463"/>
                  </a:cubicBezTo>
                  <a:cubicBezTo>
                    <a:pt x="1100" y="56341"/>
                    <a:pt x="0" y="50487"/>
                    <a:pt x="0" y="44634"/>
                  </a:cubicBezTo>
                  <a:cubicBezTo>
                    <a:pt x="0" y="38048"/>
                    <a:pt x="1100" y="32195"/>
                    <a:pt x="4403" y="27073"/>
                  </a:cubicBezTo>
                  <a:cubicBezTo>
                    <a:pt x="7706" y="21219"/>
                    <a:pt x="13211" y="16829"/>
                    <a:pt x="18715" y="12439"/>
                  </a:cubicBezTo>
                  <a:cubicBezTo>
                    <a:pt x="25321" y="8780"/>
                    <a:pt x="33027" y="5853"/>
                    <a:pt x="41834" y="3658"/>
                  </a:cubicBezTo>
                  <a:cubicBezTo>
                    <a:pt x="49541" y="1463"/>
                    <a:pt x="59449" y="0"/>
                    <a:pt x="70458" y="0"/>
                  </a:cubicBezTo>
                  <a:cubicBezTo>
                    <a:pt x="80366" y="0"/>
                    <a:pt x="90275" y="731"/>
                    <a:pt x="99082" y="1463"/>
                  </a:cubicBezTo>
                  <a:cubicBezTo>
                    <a:pt x="107889" y="2926"/>
                    <a:pt x="114495" y="4390"/>
                    <a:pt x="120000" y="5853"/>
                  </a:cubicBezTo>
                  <a:cubicBezTo>
                    <a:pt x="120000" y="83414"/>
                    <a:pt x="120000" y="83414"/>
                    <a:pt x="120000" y="83414"/>
                  </a:cubicBezTo>
                  <a:cubicBezTo>
                    <a:pt x="120000" y="95853"/>
                    <a:pt x="113394" y="120000"/>
                    <a:pt x="59449" y="120000"/>
                  </a:cubicBezTo>
                  <a:cubicBezTo>
                    <a:pt x="29724" y="120000"/>
                    <a:pt x="16513" y="114146"/>
                    <a:pt x="11009" y="112682"/>
                  </a:cubicBezTo>
                  <a:lnTo>
                    <a:pt x="22018" y="100243"/>
                  </a:lnTo>
                  <a:close/>
                  <a:moveTo>
                    <a:pt x="95779" y="16829"/>
                  </a:moveTo>
                  <a:cubicBezTo>
                    <a:pt x="94678" y="16097"/>
                    <a:pt x="91376" y="16097"/>
                    <a:pt x="88073" y="15365"/>
                  </a:cubicBezTo>
                  <a:cubicBezTo>
                    <a:pt x="83669" y="14634"/>
                    <a:pt x="78165" y="13902"/>
                    <a:pt x="70458" y="13902"/>
                  </a:cubicBezTo>
                  <a:cubicBezTo>
                    <a:pt x="63853" y="13902"/>
                    <a:pt x="57247" y="14634"/>
                    <a:pt x="51743" y="16097"/>
                  </a:cubicBezTo>
                  <a:cubicBezTo>
                    <a:pt x="46238" y="17560"/>
                    <a:pt x="40733" y="19756"/>
                    <a:pt x="37431" y="22682"/>
                  </a:cubicBezTo>
                  <a:cubicBezTo>
                    <a:pt x="33027" y="25609"/>
                    <a:pt x="29724" y="28536"/>
                    <a:pt x="27522" y="32195"/>
                  </a:cubicBezTo>
                  <a:cubicBezTo>
                    <a:pt x="25321" y="35853"/>
                    <a:pt x="24220" y="40243"/>
                    <a:pt x="24220" y="44634"/>
                  </a:cubicBezTo>
                  <a:cubicBezTo>
                    <a:pt x="24220" y="48292"/>
                    <a:pt x="25321" y="51951"/>
                    <a:pt x="26422" y="54878"/>
                  </a:cubicBezTo>
                  <a:cubicBezTo>
                    <a:pt x="27522" y="58536"/>
                    <a:pt x="29724" y="61463"/>
                    <a:pt x="33027" y="63658"/>
                  </a:cubicBezTo>
                  <a:cubicBezTo>
                    <a:pt x="36330" y="66585"/>
                    <a:pt x="39633" y="68780"/>
                    <a:pt x="44036" y="70243"/>
                  </a:cubicBezTo>
                  <a:cubicBezTo>
                    <a:pt x="48440" y="71707"/>
                    <a:pt x="53944" y="71707"/>
                    <a:pt x="60550" y="71707"/>
                  </a:cubicBezTo>
                  <a:cubicBezTo>
                    <a:pt x="66055" y="71707"/>
                    <a:pt x="71559" y="71707"/>
                    <a:pt x="75963" y="70243"/>
                  </a:cubicBezTo>
                  <a:cubicBezTo>
                    <a:pt x="80366" y="68780"/>
                    <a:pt x="84770" y="67317"/>
                    <a:pt x="86972" y="65853"/>
                  </a:cubicBezTo>
                  <a:cubicBezTo>
                    <a:pt x="90275" y="63658"/>
                    <a:pt x="92477" y="61463"/>
                    <a:pt x="93577" y="58536"/>
                  </a:cubicBezTo>
                  <a:cubicBezTo>
                    <a:pt x="94678" y="56341"/>
                    <a:pt x="95779" y="54146"/>
                    <a:pt x="95779" y="51219"/>
                  </a:cubicBezTo>
                  <a:lnTo>
                    <a:pt x="95779" y="16829"/>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9" name="Google Shape;1089;p4"/>
            <p:cNvSpPr/>
            <p:nvPr/>
          </p:nvSpPr>
          <p:spPr>
            <a:xfrm>
              <a:off x="11134647" y="2298159"/>
              <a:ext cx="198438" cy="227013"/>
            </a:xfrm>
            <a:custGeom>
              <a:rect b="b" l="l" r="r" t="t"/>
              <a:pathLst>
                <a:path extrusionOk="0" h="120000" w="120000">
                  <a:moveTo>
                    <a:pt x="0" y="28717"/>
                  </a:moveTo>
                  <a:cubicBezTo>
                    <a:pt x="0" y="23589"/>
                    <a:pt x="0" y="18461"/>
                    <a:pt x="0" y="14358"/>
                  </a:cubicBezTo>
                  <a:cubicBezTo>
                    <a:pt x="0" y="11282"/>
                    <a:pt x="0" y="8205"/>
                    <a:pt x="0" y="4102"/>
                  </a:cubicBezTo>
                  <a:cubicBezTo>
                    <a:pt x="24466" y="4102"/>
                    <a:pt x="24466" y="4102"/>
                    <a:pt x="24466" y="4102"/>
                  </a:cubicBezTo>
                  <a:cubicBezTo>
                    <a:pt x="24466" y="20512"/>
                    <a:pt x="24466" y="20512"/>
                    <a:pt x="24466" y="20512"/>
                  </a:cubicBezTo>
                  <a:cubicBezTo>
                    <a:pt x="26796" y="18461"/>
                    <a:pt x="29126" y="16410"/>
                    <a:pt x="31456" y="13333"/>
                  </a:cubicBezTo>
                  <a:cubicBezTo>
                    <a:pt x="33786" y="11282"/>
                    <a:pt x="36116" y="9230"/>
                    <a:pt x="40776" y="7179"/>
                  </a:cubicBezTo>
                  <a:cubicBezTo>
                    <a:pt x="44271" y="5128"/>
                    <a:pt x="47766" y="3076"/>
                    <a:pt x="52427" y="2051"/>
                  </a:cubicBezTo>
                  <a:cubicBezTo>
                    <a:pt x="58252" y="1025"/>
                    <a:pt x="62912" y="0"/>
                    <a:pt x="68737" y="0"/>
                  </a:cubicBezTo>
                  <a:cubicBezTo>
                    <a:pt x="86213" y="0"/>
                    <a:pt x="99029" y="4102"/>
                    <a:pt x="107184" y="13333"/>
                  </a:cubicBezTo>
                  <a:cubicBezTo>
                    <a:pt x="116504" y="22564"/>
                    <a:pt x="120000" y="34871"/>
                    <a:pt x="120000" y="49230"/>
                  </a:cubicBezTo>
                  <a:cubicBezTo>
                    <a:pt x="120000" y="120000"/>
                    <a:pt x="120000" y="120000"/>
                    <a:pt x="120000" y="120000"/>
                  </a:cubicBezTo>
                  <a:cubicBezTo>
                    <a:pt x="94368" y="120000"/>
                    <a:pt x="94368" y="120000"/>
                    <a:pt x="94368" y="120000"/>
                  </a:cubicBezTo>
                  <a:cubicBezTo>
                    <a:pt x="94368" y="51282"/>
                    <a:pt x="94368" y="51282"/>
                    <a:pt x="94368" y="51282"/>
                  </a:cubicBezTo>
                  <a:cubicBezTo>
                    <a:pt x="94368" y="40000"/>
                    <a:pt x="92038" y="32820"/>
                    <a:pt x="86213" y="27692"/>
                  </a:cubicBezTo>
                  <a:cubicBezTo>
                    <a:pt x="81553" y="22564"/>
                    <a:pt x="73398" y="19487"/>
                    <a:pt x="64077" y="19487"/>
                  </a:cubicBezTo>
                  <a:cubicBezTo>
                    <a:pt x="57087" y="19487"/>
                    <a:pt x="50097" y="21538"/>
                    <a:pt x="45436" y="23589"/>
                  </a:cubicBezTo>
                  <a:cubicBezTo>
                    <a:pt x="40776" y="26666"/>
                    <a:pt x="37281" y="29743"/>
                    <a:pt x="33786" y="33846"/>
                  </a:cubicBezTo>
                  <a:cubicBezTo>
                    <a:pt x="30291" y="37948"/>
                    <a:pt x="29126" y="43076"/>
                    <a:pt x="26796" y="49230"/>
                  </a:cubicBezTo>
                  <a:cubicBezTo>
                    <a:pt x="25631" y="54358"/>
                    <a:pt x="25631" y="59487"/>
                    <a:pt x="25631" y="65641"/>
                  </a:cubicBezTo>
                  <a:cubicBezTo>
                    <a:pt x="25631" y="120000"/>
                    <a:pt x="25631" y="120000"/>
                    <a:pt x="25631" y="120000"/>
                  </a:cubicBezTo>
                  <a:cubicBezTo>
                    <a:pt x="0" y="120000"/>
                    <a:pt x="0" y="120000"/>
                    <a:pt x="0" y="120000"/>
                  </a:cubicBezTo>
                  <a:lnTo>
                    <a:pt x="0" y="28717"/>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0" name="Google Shape;1090;p4"/>
            <p:cNvSpPr/>
            <p:nvPr/>
          </p:nvSpPr>
          <p:spPr>
            <a:xfrm>
              <a:off x="11383885" y="2306097"/>
              <a:ext cx="42863" cy="219075"/>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1" name="Google Shape;1091;p4"/>
            <p:cNvSpPr/>
            <p:nvPr/>
          </p:nvSpPr>
          <p:spPr>
            <a:xfrm>
              <a:off x="11466435" y="2244184"/>
              <a:ext cx="168275" cy="285750"/>
            </a:xfrm>
            <a:custGeom>
              <a:rect b="b" l="l" r="r" t="t"/>
              <a:pathLst>
                <a:path extrusionOk="0" h="120000" w="120000">
                  <a:moveTo>
                    <a:pt x="27586" y="41351"/>
                  </a:moveTo>
                  <a:cubicBezTo>
                    <a:pt x="0" y="41351"/>
                    <a:pt x="0" y="41351"/>
                    <a:pt x="0" y="41351"/>
                  </a:cubicBezTo>
                  <a:cubicBezTo>
                    <a:pt x="0" y="25945"/>
                    <a:pt x="0" y="25945"/>
                    <a:pt x="0" y="25945"/>
                  </a:cubicBezTo>
                  <a:cubicBezTo>
                    <a:pt x="27586" y="25945"/>
                    <a:pt x="27586" y="25945"/>
                    <a:pt x="27586" y="25945"/>
                  </a:cubicBezTo>
                  <a:cubicBezTo>
                    <a:pt x="27586" y="0"/>
                    <a:pt x="27586" y="0"/>
                    <a:pt x="27586" y="0"/>
                  </a:cubicBezTo>
                  <a:cubicBezTo>
                    <a:pt x="57931" y="0"/>
                    <a:pt x="57931" y="0"/>
                    <a:pt x="57931" y="0"/>
                  </a:cubicBezTo>
                  <a:cubicBezTo>
                    <a:pt x="57931" y="25945"/>
                    <a:pt x="57931" y="25945"/>
                    <a:pt x="57931" y="25945"/>
                  </a:cubicBezTo>
                  <a:cubicBezTo>
                    <a:pt x="103448" y="25945"/>
                    <a:pt x="103448" y="25945"/>
                    <a:pt x="103448" y="25945"/>
                  </a:cubicBezTo>
                  <a:cubicBezTo>
                    <a:pt x="103448" y="41351"/>
                    <a:pt x="103448" y="41351"/>
                    <a:pt x="103448" y="41351"/>
                  </a:cubicBezTo>
                  <a:cubicBezTo>
                    <a:pt x="57931" y="41351"/>
                    <a:pt x="57931" y="41351"/>
                    <a:pt x="57931" y="41351"/>
                  </a:cubicBezTo>
                  <a:cubicBezTo>
                    <a:pt x="57931" y="85135"/>
                    <a:pt x="57931" y="85135"/>
                    <a:pt x="57931" y="85135"/>
                  </a:cubicBezTo>
                  <a:cubicBezTo>
                    <a:pt x="57931" y="92432"/>
                    <a:pt x="60689" y="98108"/>
                    <a:pt x="63448" y="100540"/>
                  </a:cubicBezTo>
                  <a:cubicBezTo>
                    <a:pt x="67586" y="102972"/>
                    <a:pt x="73103" y="104594"/>
                    <a:pt x="81379" y="104594"/>
                  </a:cubicBezTo>
                  <a:cubicBezTo>
                    <a:pt x="86896" y="104594"/>
                    <a:pt x="91034" y="104594"/>
                    <a:pt x="95172" y="102972"/>
                  </a:cubicBezTo>
                  <a:cubicBezTo>
                    <a:pt x="99310" y="102162"/>
                    <a:pt x="103448" y="100540"/>
                    <a:pt x="106206" y="98108"/>
                  </a:cubicBezTo>
                  <a:cubicBezTo>
                    <a:pt x="120000" y="109459"/>
                    <a:pt x="120000" y="109459"/>
                    <a:pt x="120000" y="109459"/>
                  </a:cubicBezTo>
                  <a:cubicBezTo>
                    <a:pt x="114482" y="112702"/>
                    <a:pt x="107586" y="115945"/>
                    <a:pt x="100689" y="117567"/>
                  </a:cubicBezTo>
                  <a:cubicBezTo>
                    <a:pt x="93793" y="119189"/>
                    <a:pt x="85517" y="120000"/>
                    <a:pt x="75862" y="120000"/>
                  </a:cubicBezTo>
                  <a:cubicBezTo>
                    <a:pt x="59310" y="120000"/>
                    <a:pt x="46896" y="117567"/>
                    <a:pt x="40000" y="111891"/>
                  </a:cubicBezTo>
                  <a:cubicBezTo>
                    <a:pt x="31724" y="106216"/>
                    <a:pt x="27586" y="98108"/>
                    <a:pt x="27586" y="86756"/>
                  </a:cubicBezTo>
                  <a:lnTo>
                    <a:pt x="27586" y="41351"/>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2" name="Google Shape;1092;p4"/>
            <p:cNvSpPr/>
            <p:nvPr/>
          </p:nvSpPr>
          <p:spPr>
            <a:xfrm>
              <a:off x="11648997" y="2296572"/>
              <a:ext cx="215900" cy="233363"/>
            </a:xfrm>
            <a:custGeom>
              <a:rect b="b" l="l" r="r" t="t"/>
              <a:pathLst>
                <a:path extrusionOk="0" h="120000" w="120000">
                  <a:moveTo>
                    <a:pt x="116785" y="100165"/>
                  </a:moveTo>
                  <a:cubicBezTo>
                    <a:pt x="115714" y="101157"/>
                    <a:pt x="113571" y="103140"/>
                    <a:pt x="110357" y="106115"/>
                  </a:cubicBezTo>
                  <a:cubicBezTo>
                    <a:pt x="108214" y="108099"/>
                    <a:pt x="103928" y="110082"/>
                    <a:pt x="99642" y="112066"/>
                  </a:cubicBezTo>
                  <a:cubicBezTo>
                    <a:pt x="95357" y="114049"/>
                    <a:pt x="89999" y="116033"/>
                    <a:pt x="83571" y="118016"/>
                  </a:cubicBezTo>
                  <a:cubicBezTo>
                    <a:pt x="78214" y="119008"/>
                    <a:pt x="70714" y="120000"/>
                    <a:pt x="63214" y="120000"/>
                  </a:cubicBezTo>
                  <a:cubicBezTo>
                    <a:pt x="53571" y="120000"/>
                    <a:pt x="44999" y="119008"/>
                    <a:pt x="37500" y="116033"/>
                  </a:cubicBezTo>
                  <a:cubicBezTo>
                    <a:pt x="29999" y="113057"/>
                    <a:pt x="22499" y="109090"/>
                    <a:pt x="17142" y="103140"/>
                  </a:cubicBezTo>
                  <a:cubicBezTo>
                    <a:pt x="11785" y="98181"/>
                    <a:pt x="7499" y="91239"/>
                    <a:pt x="4285" y="84297"/>
                  </a:cubicBezTo>
                  <a:cubicBezTo>
                    <a:pt x="1071" y="76363"/>
                    <a:pt x="0" y="68429"/>
                    <a:pt x="0" y="59504"/>
                  </a:cubicBezTo>
                  <a:cubicBezTo>
                    <a:pt x="0" y="51570"/>
                    <a:pt x="1071" y="43636"/>
                    <a:pt x="4285" y="36694"/>
                  </a:cubicBezTo>
                  <a:cubicBezTo>
                    <a:pt x="7499" y="28760"/>
                    <a:pt x="11785" y="22809"/>
                    <a:pt x="17142" y="17851"/>
                  </a:cubicBezTo>
                  <a:cubicBezTo>
                    <a:pt x="22499" y="11900"/>
                    <a:pt x="28928" y="7933"/>
                    <a:pt x="36428" y="4958"/>
                  </a:cubicBezTo>
                  <a:cubicBezTo>
                    <a:pt x="43928" y="1983"/>
                    <a:pt x="51428" y="0"/>
                    <a:pt x="61071" y="0"/>
                  </a:cubicBezTo>
                  <a:cubicBezTo>
                    <a:pt x="70714" y="0"/>
                    <a:pt x="80357" y="1983"/>
                    <a:pt x="87857" y="5950"/>
                  </a:cubicBezTo>
                  <a:cubicBezTo>
                    <a:pt x="95357" y="9917"/>
                    <a:pt x="101785" y="14876"/>
                    <a:pt x="106071" y="20826"/>
                  </a:cubicBezTo>
                  <a:cubicBezTo>
                    <a:pt x="110357" y="26776"/>
                    <a:pt x="114642" y="33719"/>
                    <a:pt x="116785" y="41652"/>
                  </a:cubicBezTo>
                  <a:cubicBezTo>
                    <a:pt x="118928" y="49586"/>
                    <a:pt x="119999" y="58512"/>
                    <a:pt x="119999" y="66446"/>
                  </a:cubicBezTo>
                  <a:cubicBezTo>
                    <a:pt x="23571" y="66446"/>
                    <a:pt x="23571" y="66446"/>
                    <a:pt x="23571" y="66446"/>
                  </a:cubicBezTo>
                  <a:cubicBezTo>
                    <a:pt x="23571" y="71404"/>
                    <a:pt x="25714" y="76363"/>
                    <a:pt x="27857" y="80330"/>
                  </a:cubicBezTo>
                  <a:cubicBezTo>
                    <a:pt x="29999" y="84297"/>
                    <a:pt x="32142" y="88264"/>
                    <a:pt x="36428" y="91239"/>
                  </a:cubicBezTo>
                  <a:cubicBezTo>
                    <a:pt x="39642" y="94214"/>
                    <a:pt x="43928" y="97190"/>
                    <a:pt x="49285" y="99173"/>
                  </a:cubicBezTo>
                  <a:cubicBezTo>
                    <a:pt x="53571" y="100165"/>
                    <a:pt x="58928" y="101157"/>
                    <a:pt x="63214" y="101157"/>
                  </a:cubicBezTo>
                  <a:cubicBezTo>
                    <a:pt x="73928" y="101157"/>
                    <a:pt x="82499" y="100165"/>
                    <a:pt x="88928" y="96198"/>
                  </a:cubicBezTo>
                  <a:cubicBezTo>
                    <a:pt x="95357" y="93223"/>
                    <a:pt x="100714" y="90247"/>
                    <a:pt x="103928" y="87272"/>
                  </a:cubicBezTo>
                  <a:lnTo>
                    <a:pt x="116785" y="100165"/>
                  </a:lnTo>
                  <a:close/>
                  <a:moveTo>
                    <a:pt x="95357" y="50578"/>
                  </a:moveTo>
                  <a:cubicBezTo>
                    <a:pt x="95357" y="41652"/>
                    <a:pt x="92142" y="34710"/>
                    <a:pt x="85714" y="27768"/>
                  </a:cubicBezTo>
                  <a:cubicBezTo>
                    <a:pt x="79285" y="21818"/>
                    <a:pt x="71785" y="18842"/>
                    <a:pt x="61071" y="18842"/>
                  </a:cubicBezTo>
                  <a:cubicBezTo>
                    <a:pt x="54642" y="18842"/>
                    <a:pt x="50357" y="19834"/>
                    <a:pt x="44999" y="21818"/>
                  </a:cubicBezTo>
                  <a:cubicBezTo>
                    <a:pt x="40714" y="23801"/>
                    <a:pt x="37500" y="25785"/>
                    <a:pt x="34285" y="28760"/>
                  </a:cubicBezTo>
                  <a:cubicBezTo>
                    <a:pt x="31071" y="31735"/>
                    <a:pt x="28928" y="34710"/>
                    <a:pt x="26785" y="38677"/>
                  </a:cubicBezTo>
                  <a:cubicBezTo>
                    <a:pt x="24642" y="42644"/>
                    <a:pt x="23571" y="46611"/>
                    <a:pt x="23571" y="50578"/>
                  </a:cubicBezTo>
                  <a:lnTo>
                    <a:pt x="95357" y="50578"/>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3" name="Google Shape;1093;p4"/>
            <p:cNvSpPr/>
            <p:nvPr/>
          </p:nvSpPr>
          <p:spPr>
            <a:xfrm>
              <a:off x="11383885" y="2236247"/>
              <a:ext cx="42863" cy="39688"/>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4" name="Google Shape;1094;p4"/>
            <p:cNvSpPr/>
            <p:nvPr/>
          </p:nvSpPr>
          <p:spPr>
            <a:xfrm>
              <a:off x="10602835" y="2296572"/>
              <a:ext cx="233363" cy="233363"/>
            </a:xfrm>
            <a:custGeom>
              <a:rect b="b" l="l" r="r" t="t"/>
              <a:pathLst>
                <a:path extrusionOk="0" h="120000" w="120000">
                  <a:moveTo>
                    <a:pt x="59504" y="120000"/>
                  </a:moveTo>
                  <a:cubicBezTo>
                    <a:pt x="51570" y="120000"/>
                    <a:pt x="42644" y="118016"/>
                    <a:pt x="35702" y="115041"/>
                  </a:cubicBezTo>
                  <a:cubicBezTo>
                    <a:pt x="28760" y="112066"/>
                    <a:pt x="21818" y="108099"/>
                    <a:pt x="16859" y="102148"/>
                  </a:cubicBezTo>
                  <a:cubicBezTo>
                    <a:pt x="11900" y="97190"/>
                    <a:pt x="7933" y="90247"/>
                    <a:pt x="4958" y="83305"/>
                  </a:cubicBezTo>
                  <a:cubicBezTo>
                    <a:pt x="1983" y="76363"/>
                    <a:pt x="0" y="68429"/>
                    <a:pt x="0" y="60495"/>
                  </a:cubicBezTo>
                  <a:cubicBezTo>
                    <a:pt x="0" y="51570"/>
                    <a:pt x="1983" y="43636"/>
                    <a:pt x="4958" y="36694"/>
                  </a:cubicBezTo>
                  <a:cubicBezTo>
                    <a:pt x="7933" y="29752"/>
                    <a:pt x="11900" y="22809"/>
                    <a:pt x="16859" y="17851"/>
                  </a:cubicBezTo>
                  <a:cubicBezTo>
                    <a:pt x="21818" y="11900"/>
                    <a:pt x="28760" y="7933"/>
                    <a:pt x="35702" y="4958"/>
                  </a:cubicBezTo>
                  <a:cubicBezTo>
                    <a:pt x="42644" y="1983"/>
                    <a:pt x="51570" y="0"/>
                    <a:pt x="59504" y="0"/>
                  </a:cubicBezTo>
                  <a:cubicBezTo>
                    <a:pt x="68429" y="0"/>
                    <a:pt x="76363" y="1983"/>
                    <a:pt x="83305" y="4958"/>
                  </a:cubicBezTo>
                  <a:cubicBezTo>
                    <a:pt x="91239" y="7933"/>
                    <a:pt x="97190" y="11900"/>
                    <a:pt x="102148" y="17851"/>
                  </a:cubicBezTo>
                  <a:cubicBezTo>
                    <a:pt x="108099" y="22809"/>
                    <a:pt x="112066" y="29752"/>
                    <a:pt x="115041" y="36694"/>
                  </a:cubicBezTo>
                  <a:cubicBezTo>
                    <a:pt x="118016" y="43636"/>
                    <a:pt x="120000" y="51570"/>
                    <a:pt x="120000" y="60495"/>
                  </a:cubicBezTo>
                  <a:cubicBezTo>
                    <a:pt x="120000" y="68429"/>
                    <a:pt x="118016" y="76363"/>
                    <a:pt x="115041" y="83305"/>
                  </a:cubicBezTo>
                  <a:cubicBezTo>
                    <a:pt x="112066" y="90247"/>
                    <a:pt x="108099" y="97190"/>
                    <a:pt x="102148" y="102148"/>
                  </a:cubicBezTo>
                  <a:cubicBezTo>
                    <a:pt x="97190" y="108099"/>
                    <a:pt x="91239" y="112066"/>
                    <a:pt x="83305" y="115041"/>
                  </a:cubicBezTo>
                  <a:cubicBezTo>
                    <a:pt x="76363" y="118016"/>
                    <a:pt x="68429" y="120000"/>
                    <a:pt x="59504" y="120000"/>
                  </a:cubicBezTo>
                  <a:close/>
                  <a:moveTo>
                    <a:pt x="59504" y="101157"/>
                  </a:moveTo>
                  <a:cubicBezTo>
                    <a:pt x="65454" y="101157"/>
                    <a:pt x="71404" y="100165"/>
                    <a:pt x="75371" y="97190"/>
                  </a:cubicBezTo>
                  <a:cubicBezTo>
                    <a:pt x="80330" y="95206"/>
                    <a:pt x="84297" y="92231"/>
                    <a:pt x="87272" y="88264"/>
                  </a:cubicBezTo>
                  <a:cubicBezTo>
                    <a:pt x="91239" y="84297"/>
                    <a:pt x="93223" y="80330"/>
                    <a:pt x="95206" y="75371"/>
                  </a:cubicBezTo>
                  <a:cubicBezTo>
                    <a:pt x="96198" y="70413"/>
                    <a:pt x="97190" y="65454"/>
                    <a:pt x="97190" y="60495"/>
                  </a:cubicBezTo>
                  <a:cubicBezTo>
                    <a:pt x="97190" y="55537"/>
                    <a:pt x="96198" y="49586"/>
                    <a:pt x="95206" y="44628"/>
                  </a:cubicBezTo>
                  <a:cubicBezTo>
                    <a:pt x="93223" y="40661"/>
                    <a:pt x="91239" y="35702"/>
                    <a:pt x="87272" y="31735"/>
                  </a:cubicBezTo>
                  <a:cubicBezTo>
                    <a:pt x="84297" y="27768"/>
                    <a:pt x="80330" y="24793"/>
                    <a:pt x="75371" y="22809"/>
                  </a:cubicBezTo>
                  <a:cubicBezTo>
                    <a:pt x="71404" y="19834"/>
                    <a:pt x="65454" y="18842"/>
                    <a:pt x="59504" y="18842"/>
                  </a:cubicBezTo>
                  <a:cubicBezTo>
                    <a:pt x="53553" y="18842"/>
                    <a:pt x="48595" y="19834"/>
                    <a:pt x="43636" y="22809"/>
                  </a:cubicBezTo>
                  <a:cubicBezTo>
                    <a:pt x="39669" y="24793"/>
                    <a:pt x="35702" y="27768"/>
                    <a:pt x="31735" y="31735"/>
                  </a:cubicBezTo>
                  <a:cubicBezTo>
                    <a:pt x="28760" y="35702"/>
                    <a:pt x="26776" y="39669"/>
                    <a:pt x="24793" y="44628"/>
                  </a:cubicBezTo>
                  <a:cubicBezTo>
                    <a:pt x="22809" y="49586"/>
                    <a:pt x="21818" y="54545"/>
                    <a:pt x="21818" y="60495"/>
                  </a:cubicBezTo>
                  <a:cubicBezTo>
                    <a:pt x="21818" y="65454"/>
                    <a:pt x="22809" y="70413"/>
                    <a:pt x="24793" y="75371"/>
                  </a:cubicBezTo>
                  <a:cubicBezTo>
                    <a:pt x="26776" y="80330"/>
                    <a:pt x="28760" y="84297"/>
                    <a:pt x="32727" y="88264"/>
                  </a:cubicBezTo>
                  <a:cubicBezTo>
                    <a:pt x="35702" y="92231"/>
                    <a:pt x="39669" y="95206"/>
                    <a:pt x="44628" y="97190"/>
                  </a:cubicBezTo>
                  <a:cubicBezTo>
                    <a:pt x="48595" y="100165"/>
                    <a:pt x="53553" y="101157"/>
                    <a:pt x="59504" y="101157"/>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5" name="Google Shape;1095;p4"/>
            <p:cNvSpPr/>
            <p:nvPr/>
          </p:nvSpPr>
          <p:spPr>
            <a:xfrm>
              <a:off x="10328197" y="2239422"/>
              <a:ext cx="249238" cy="290513"/>
            </a:xfrm>
            <a:custGeom>
              <a:rect b="b" l="l" r="r" t="t"/>
              <a:pathLst>
                <a:path extrusionOk="0" h="120000" w="120000">
                  <a:moveTo>
                    <a:pt x="120000" y="96953"/>
                  </a:moveTo>
                  <a:cubicBezTo>
                    <a:pt x="119069" y="99337"/>
                    <a:pt x="116279" y="101721"/>
                    <a:pt x="113488" y="104105"/>
                  </a:cubicBezTo>
                  <a:cubicBezTo>
                    <a:pt x="109767" y="106490"/>
                    <a:pt x="106046" y="109668"/>
                    <a:pt x="102325" y="111258"/>
                  </a:cubicBezTo>
                  <a:cubicBezTo>
                    <a:pt x="97674" y="113642"/>
                    <a:pt x="92093" y="116026"/>
                    <a:pt x="86511" y="117615"/>
                  </a:cubicBezTo>
                  <a:cubicBezTo>
                    <a:pt x="80930" y="119205"/>
                    <a:pt x="74418" y="120000"/>
                    <a:pt x="67906" y="120000"/>
                  </a:cubicBezTo>
                  <a:cubicBezTo>
                    <a:pt x="57674" y="120000"/>
                    <a:pt x="48372" y="118410"/>
                    <a:pt x="40000" y="115231"/>
                  </a:cubicBezTo>
                  <a:cubicBezTo>
                    <a:pt x="32558" y="112847"/>
                    <a:pt x="25116" y="108079"/>
                    <a:pt x="19534" y="103311"/>
                  </a:cubicBezTo>
                  <a:cubicBezTo>
                    <a:pt x="13023" y="97748"/>
                    <a:pt x="8372" y="91390"/>
                    <a:pt x="5581" y="84238"/>
                  </a:cubicBezTo>
                  <a:cubicBezTo>
                    <a:pt x="1860" y="77086"/>
                    <a:pt x="0" y="69139"/>
                    <a:pt x="0" y="60397"/>
                  </a:cubicBezTo>
                  <a:cubicBezTo>
                    <a:pt x="0" y="51655"/>
                    <a:pt x="1860" y="43708"/>
                    <a:pt x="5581" y="36556"/>
                  </a:cubicBezTo>
                  <a:cubicBezTo>
                    <a:pt x="8372" y="29403"/>
                    <a:pt x="13023" y="23046"/>
                    <a:pt x="19534" y="17483"/>
                  </a:cubicBezTo>
                  <a:cubicBezTo>
                    <a:pt x="25116" y="11920"/>
                    <a:pt x="32558" y="7152"/>
                    <a:pt x="40000" y="3973"/>
                  </a:cubicBezTo>
                  <a:cubicBezTo>
                    <a:pt x="48372" y="1589"/>
                    <a:pt x="57674" y="0"/>
                    <a:pt x="67906" y="0"/>
                  </a:cubicBezTo>
                  <a:cubicBezTo>
                    <a:pt x="75348" y="0"/>
                    <a:pt x="81860" y="0"/>
                    <a:pt x="87441" y="1589"/>
                  </a:cubicBezTo>
                  <a:cubicBezTo>
                    <a:pt x="93023" y="3178"/>
                    <a:pt x="97674" y="5562"/>
                    <a:pt x="102325" y="7152"/>
                  </a:cubicBezTo>
                  <a:cubicBezTo>
                    <a:pt x="106046" y="9536"/>
                    <a:pt x="109767" y="11920"/>
                    <a:pt x="112558" y="15099"/>
                  </a:cubicBezTo>
                  <a:cubicBezTo>
                    <a:pt x="115348" y="17483"/>
                    <a:pt x="118139" y="19867"/>
                    <a:pt x="120000" y="22251"/>
                  </a:cubicBezTo>
                  <a:cubicBezTo>
                    <a:pt x="106046" y="32582"/>
                    <a:pt x="106046" y="32582"/>
                    <a:pt x="106046" y="32582"/>
                  </a:cubicBezTo>
                  <a:cubicBezTo>
                    <a:pt x="105116" y="30198"/>
                    <a:pt x="103255" y="28609"/>
                    <a:pt x="100465" y="26225"/>
                  </a:cubicBezTo>
                  <a:cubicBezTo>
                    <a:pt x="98604" y="23841"/>
                    <a:pt x="95813" y="22251"/>
                    <a:pt x="93023" y="20662"/>
                  </a:cubicBezTo>
                  <a:cubicBezTo>
                    <a:pt x="89302" y="19072"/>
                    <a:pt x="86511" y="17483"/>
                    <a:pt x="81860" y="15894"/>
                  </a:cubicBezTo>
                  <a:cubicBezTo>
                    <a:pt x="78139" y="15099"/>
                    <a:pt x="73488" y="14304"/>
                    <a:pt x="67906" y="14304"/>
                  </a:cubicBezTo>
                  <a:cubicBezTo>
                    <a:pt x="60465" y="14304"/>
                    <a:pt x="53953" y="15894"/>
                    <a:pt x="48372" y="18278"/>
                  </a:cubicBezTo>
                  <a:cubicBezTo>
                    <a:pt x="42790" y="20662"/>
                    <a:pt x="37209" y="23841"/>
                    <a:pt x="33488" y="27814"/>
                  </a:cubicBezTo>
                  <a:cubicBezTo>
                    <a:pt x="28837" y="31788"/>
                    <a:pt x="26046" y="36556"/>
                    <a:pt x="24186" y="42119"/>
                  </a:cubicBezTo>
                  <a:cubicBezTo>
                    <a:pt x="21395" y="47682"/>
                    <a:pt x="20465" y="54039"/>
                    <a:pt x="20465" y="59602"/>
                  </a:cubicBezTo>
                  <a:cubicBezTo>
                    <a:pt x="20465" y="65960"/>
                    <a:pt x="22325" y="71523"/>
                    <a:pt x="24186" y="77086"/>
                  </a:cubicBezTo>
                  <a:cubicBezTo>
                    <a:pt x="26046" y="82649"/>
                    <a:pt x="29767" y="87417"/>
                    <a:pt x="33488" y="91390"/>
                  </a:cubicBezTo>
                  <a:cubicBezTo>
                    <a:pt x="37209" y="95364"/>
                    <a:pt x="42790" y="98543"/>
                    <a:pt x="48372" y="100927"/>
                  </a:cubicBezTo>
                  <a:cubicBezTo>
                    <a:pt x="53953" y="103311"/>
                    <a:pt x="60465" y="104105"/>
                    <a:pt x="67906" y="104105"/>
                  </a:cubicBezTo>
                  <a:cubicBezTo>
                    <a:pt x="73488" y="104105"/>
                    <a:pt x="79069" y="104105"/>
                    <a:pt x="82790" y="102516"/>
                  </a:cubicBezTo>
                  <a:cubicBezTo>
                    <a:pt x="87441" y="100927"/>
                    <a:pt x="91162" y="99337"/>
                    <a:pt x="93953" y="97748"/>
                  </a:cubicBezTo>
                  <a:cubicBezTo>
                    <a:pt x="97674" y="96158"/>
                    <a:pt x="99534" y="93774"/>
                    <a:pt x="101395" y="92185"/>
                  </a:cubicBezTo>
                  <a:cubicBezTo>
                    <a:pt x="103255" y="90596"/>
                    <a:pt x="105116" y="89006"/>
                    <a:pt x="106976" y="87417"/>
                  </a:cubicBezTo>
                  <a:lnTo>
                    <a:pt x="120000" y="96953"/>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6" name="Google Shape;1096;p4"/>
            <p:cNvSpPr/>
            <p:nvPr/>
          </p:nvSpPr>
          <p:spPr>
            <a:xfrm>
              <a:off x="10593310" y="1523459"/>
              <a:ext cx="1004888" cy="407988"/>
            </a:xfrm>
            <a:custGeom>
              <a:rect b="b" l="l" r="r" t="t"/>
              <a:pathLst>
                <a:path extrusionOk="0" h="120000" w="120000">
                  <a:moveTo>
                    <a:pt x="94384" y="69952"/>
                  </a:moveTo>
                  <a:cubicBezTo>
                    <a:pt x="94384" y="55165"/>
                    <a:pt x="94384" y="55165"/>
                    <a:pt x="94384" y="55165"/>
                  </a:cubicBezTo>
                  <a:cubicBezTo>
                    <a:pt x="94384" y="47772"/>
                    <a:pt x="92076" y="42085"/>
                    <a:pt x="89307" y="42085"/>
                  </a:cubicBezTo>
                  <a:cubicBezTo>
                    <a:pt x="86307" y="42085"/>
                    <a:pt x="84000" y="47772"/>
                    <a:pt x="84000" y="55165"/>
                  </a:cubicBezTo>
                  <a:cubicBezTo>
                    <a:pt x="84000" y="73933"/>
                    <a:pt x="84000" y="73933"/>
                    <a:pt x="84000" y="73933"/>
                  </a:cubicBezTo>
                  <a:cubicBezTo>
                    <a:pt x="81000" y="75639"/>
                    <a:pt x="77538" y="77345"/>
                    <a:pt x="74076" y="79052"/>
                  </a:cubicBezTo>
                  <a:cubicBezTo>
                    <a:pt x="74076" y="12511"/>
                    <a:pt x="74076" y="12511"/>
                    <a:pt x="74076" y="12511"/>
                  </a:cubicBezTo>
                  <a:cubicBezTo>
                    <a:pt x="74076" y="5687"/>
                    <a:pt x="71769" y="0"/>
                    <a:pt x="68769" y="0"/>
                  </a:cubicBezTo>
                  <a:cubicBezTo>
                    <a:pt x="66000" y="0"/>
                    <a:pt x="63692" y="5687"/>
                    <a:pt x="63692" y="12511"/>
                  </a:cubicBezTo>
                  <a:cubicBezTo>
                    <a:pt x="63692" y="85308"/>
                    <a:pt x="63692" y="85308"/>
                    <a:pt x="63692" y="85308"/>
                  </a:cubicBezTo>
                  <a:cubicBezTo>
                    <a:pt x="63461" y="85308"/>
                    <a:pt x="63230" y="85308"/>
                    <a:pt x="62769" y="85876"/>
                  </a:cubicBezTo>
                  <a:cubicBezTo>
                    <a:pt x="59538" y="87582"/>
                    <a:pt x="56538" y="89289"/>
                    <a:pt x="53538" y="90995"/>
                  </a:cubicBezTo>
                  <a:cubicBezTo>
                    <a:pt x="53538" y="34691"/>
                    <a:pt x="53538" y="34691"/>
                    <a:pt x="53538" y="34691"/>
                  </a:cubicBezTo>
                  <a:cubicBezTo>
                    <a:pt x="53538" y="27867"/>
                    <a:pt x="51230" y="22180"/>
                    <a:pt x="48461" y="22180"/>
                  </a:cubicBezTo>
                  <a:cubicBezTo>
                    <a:pt x="45692" y="22180"/>
                    <a:pt x="43384" y="27867"/>
                    <a:pt x="43384" y="34691"/>
                  </a:cubicBezTo>
                  <a:cubicBezTo>
                    <a:pt x="43384" y="96682"/>
                    <a:pt x="43384" y="96682"/>
                    <a:pt x="43384" y="96682"/>
                  </a:cubicBezTo>
                  <a:cubicBezTo>
                    <a:pt x="39692" y="98388"/>
                    <a:pt x="36461" y="100094"/>
                    <a:pt x="33230" y="101232"/>
                  </a:cubicBezTo>
                  <a:cubicBezTo>
                    <a:pt x="33230" y="72227"/>
                    <a:pt x="33230" y="72227"/>
                    <a:pt x="33230" y="72227"/>
                  </a:cubicBezTo>
                  <a:cubicBezTo>
                    <a:pt x="33230" y="65402"/>
                    <a:pt x="30923" y="59715"/>
                    <a:pt x="28153" y="59715"/>
                  </a:cubicBezTo>
                  <a:cubicBezTo>
                    <a:pt x="25384" y="59715"/>
                    <a:pt x="23076" y="65402"/>
                    <a:pt x="23076" y="72227"/>
                  </a:cubicBezTo>
                  <a:cubicBezTo>
                    <a:pt x="23076" y="104644"/>
                    <a:pt x="23076" y="104644"/>
                    <a:pt x="23076" y="104644"/>
                  </a:cubicBezTo>
                  <a:cubicBezTo>
                    <a:pt x="11538" y="108056"/>
                    <a:pt x="4846" y="106919"/>
                    <a:pt x="4153" y="101800"/>
                  </a:cubicBezTo>
                  <a:cubicBezTo>
                    <a:pt x="2538" y="93270"/>
                    <a:pt x="13153" y="81327"/>
                    <a:pt x="16153" y="77345"/>
                  </a:cubicBezTo>
                  <a:cubicBezTo>
                    <a:pt x="16153" y="77345"/>
                    <a:pt x="16153" y="76777"/>
                    <a:pt x="16153" y="76777"/>
                  </a:cubicBezTo>
                  <a:cubicBezTo>
                    <a:pt x="16153" y="76777"/>
                    <a:pt x="15923" y="76777"/>
                    <a:pt x="15923" y="76777"/>
                  </a:cubicBezTo>
                  <a:cubicBezTo>
                    <a:pt x="12923" y="79620"/>
                    <a:pt x="0" y="92701"/>
                    <a:pt x="1615" y="104075"/>
                  </a:cubicBezTo>
                  <a:cubicBezTo>
                    <a:pt x="3230" y="116587"/>
                    <a:pt x="23076" y="120000"/>
                    <a:pt x="64384" y="94976"/>
                  </a:cubicBezTo>
                  <a:cubicBezTo>
                    <a:pt x="99000" y="73933"/>
                    <a:pt x="114923" y="69952"/>
                    <a:pt x="116538" y="77914"/>
                  </a:cubicBezTo>
                  <a:cubicBezTo>
                    <a:pt x="117692" y="84739"/>
                    <a:pt x="109153" y="97819"/>
                    <a:pt x="100846" y="106919"/>
                  </a:cubicBezTo>
                  <a:cubicBezTo>
                    <a:pt x="100615" y="107488"/>
                    <a:pt x="100615" y="108056"/>
                    <a:pt x="100615" y="108625"/>
                  </a:cubicBezTo>
                  <a:cubicBezTo>
                    <a:pt x="100846" y="109194"/>
                    <a:pt x="101076" y="109763"/>
                    <a:pt x="101307" y="109194"/>
                  </a:cubicBezTo>
                  <a:cubicBezTo>
                    <a:pt x="104307" y="106350"/>
                    <a:pt x="120000" y="89857"/>
                    <a:pt x="119307" y="76208"/>
                  </a:cubicBezTo>
                  <a:cubicBezTo>
                    <a:pt x="118615" y="67109"/>
                    <a:pt x="110307" y="64265"/>
                    <a:pt x="94384" y="6995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7" name="Google Shape;1097;p4"/>
            <p:cNvSpPr/>
            <p:nvPr/>
          </p:nvSpPr>
          <p:spPr>
            <a:xfrm>
              <a:off x="10786985" y="1955259"/>
              <a:ext cx="84138" cy="84138"/>
            </a:xfrm>
            <a:custGeom>
              <a:rect b="b" l="l" r="r" t="t"/>
              <a:pathLst>
                <a:path extrusionOk="0" h="120000" w="120000">
                  <a:moveTo>
                    <a:pt x="0" y="13636"/>
                  </a:moveTo>
                  <a:cubicBezTo>
                    <a:pt x="0" y="60000"/>
                    <a:pt x="0" y="60000"/>
                    <a:pt x="0" y="60000"/>
                  </a:cubicBezTo>
                  <a:cubicBezTo>
                    <a:pt x="0" y="92727"/>
                    <a:pt x="27272" y="120000"/>
                    <a:pt x="60000" y="120000"/>
                  </a:cubicBezTo>
                  <a:cubicBezTo>
                    <a:pt x="92727" y="120000"/>
                    <a:pt x="120000" y="92727"/>
                    <a:pt x="120000" y="60000"/>
                  </a:cubicBezTo>
                  <a:cubicBezTo>
                    <a:pt x="120000" y="0"/>
                    <a:pt x="120000" y="0"/>
                    <a:pt x="120000" y="0"/>
                  </a:cubicBezTo>
                  <a:cubicBezTo>
                    <a:pt x="76363" y="8181"/>
                    <a:pt x="35454" y="10909"/>
                    <a:pt x="0" y="13636"/>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8" name="Google Shape;1098;p4"/>
            <p:cNvSpPr/>
            <p:nvPr/>
          </p:nvSpPr>
          <p:spPr>
            <a:xfrm>
              <a:off x="10956847" y="1923509"/>
              <a:ext cx="84138" cy="177800"/>
            </a:xfrm>
            <a:custGeom>
              <a:rect b="b" l="l" r="r" t="t"/>
              <a:pathLst>
                <a:path extrusionOk="0" h="120000" w="120000">
                  <a:moveTo>
                    <a:pt x="0" y="11739"/>
                  </a:moveTo>
                  <a:cubicBezTo>
                    <a:pt x="0" y="91304"/>
                    <a:pt x="0" y="91304"/>
                    <a:pt x="0" y="91304"/>
                  </a:cubicBezTo>
                  <a:cubicBezTo>
                    <a:pt x="0" y="106956"/>
                    <a:pt x="27272" y="120000"/>
                    <a:pt x="60000" y="120000"/>
                  </a:cubicBezTo>
                  <a:cubicBezTo>
                    <a:pt x="92727" y="120000"/>
                    <a:pt x="120000" y="106956"/>
                    <a:pt x="120000" y="91304"/>
                  </a:cubicBezTo>
                  <a:cubicBezTo>
                    <a:pt x="120000" y="0"/>
                    <a:pt x="120000" y="0"/>
                    <a:pt x="120000" y="0"/>
                  </a:cubicBezTo>
                  <a:cubicBezTo>
                    <a:pt x="79090" y="5217"/>
                    <a:pt x="38181" y="9130"/>
                    <a:pt x="0" y="1173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9" name="Google Shape;1099;p4"/>
            <p:cNvSpPr/>
            <p:nvPr/>
          </p:nvSpPr>
          <p:spPr>
            <a:xfrm>
              <a:off x="11126710" y="1885409"/>
              <a:ext cx="87313" cy="144463"/>
            </a:xfrm>
            <a:custGeom>
              <a:rect b="b" l="l" r="r" t="t"/>
              <a:pathLst>
                <a:path extrusionOk="0" h="120000" w="120000">
                  <a:moveTo>
                    <a:pt x="8000" y="16000"/>
                  </a:moveTo>
                  <a:cubicBezTo>
                    <a:pt x="5333" y="16000"/>
                    <a:pt x="2666" y="16000"/>
                    <a:pt x="0" y="16000"/>
                  </a:cubicBezTo>
                  <a:cubicBezTo>
                    <a:pt x="0" y="84800"/>
                    <a:pt x="0" y="84800"/>
                    <a:pt x="0" y="84800"/>
                  </a:cubicBezTo>
                  <a:cubicBezTo>
                    <a:pt x="0" y="104000"/>
                    <a:pt x="26666" y="120000"/>
                    <a:pt x="58666" y="120000"/>
                  </a:cubicBezTo>
                  <a:cubicBezTo>
                    <a:pt x="93333" y="120000"/>
                    <a:pt x="120000" y="104000"/>
                    <a:pt x="120000" y="84800"/>
                  </a:cubicBezTo>
                  <a:cubicBezTo>
                    <a:pt x="120000" y="0"/>
                    <a:pt x="120000" y="0"/>
                    <a:pt x="120000" y="0"/>
                  </a:cubicBezTo>
                  <a:cubicBezTo>
                    <a:pt x="85333" y="4800"/>
                    <a:pt x="48000" y="9600"/>
                    <a:pt x="8000" y="1600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0" name="Google Shape;1100;p4"/>
            <p:cNvSpPr/>
            <p:nvPr/>
          </p:nvSpPr>
          <p:spPr>
            <a:xfrm>
              <a:off x="11296572" y="1848897"/>
              <a:ext cx="87313" cy="109538"/>
            </a:xfrm>
            <a:custGeom>
              <a:rect b="b" l="l" r="r" t="t"/>
              <a:pathLst>
                <a:path extrusionOk="0" h="120000" w="120000">
                  <a:moveTo>
                    <a:pt x="0" y="18947"/>
                  </a:moveTo>
                  <a:cubicBezTo>
                    <a:pt x="0" y="73684"/>
                    <a:pt x="0" y="73684"/>
                    <a:pt x="0" y="73684"/>
                  </a:cubicBezTo>
                  <a:cubicBezTo>
                    <a:pt x="0" y="98947"/>
                    <a:pt x="26666" y="119999"/>
                    <a:pt x="61333" y="119999"/>
                  </a:cubicBezTo>
                  <a:cubicBezTo>
                    <a:pt x="93333" y="119999"/>
                    <a:pt x="120000" y="98947"/>
                    <a:pt x="120000" y="73684"/>
                  </a:cubicBezTo>
                  <a:cubicBezTo>
                    <a:pt x="120000" y="0"/>
                    <a:pt x="120000" y="0"/>
                    <a:pt x="120000" y="0"/>
                  </a:cubicBezTo>
                  <a:cubicBezTo>
                    <a:pt x="85333" y="6315"/>
                    <a:pt x="45333" y="12631"/>
                    <a:pt x="0" y="1894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01" name="Google Shape;1101;p4"/>
          <p:cNvGrpSpPr/>
          <p:nvPr/>
        </p:nvGrpSpPr>
        <p:grpSpPr>
          <a:xfrm>
            <a:off x="2346918" y="2606883"/>
            <a:ext cx="11709439" cy="4882701"/>
            <a:chOff x="2346918" y="2606883"/>
            <a:chExt cx="11709439" cy="4882701"/>
          </a:xfrm>
        </p:grpSpPr>
        <p:grpSp>
          <p:nvGrpSpPr>
            <p:cNvPr id="1102" name="Google Shape;1102;p4"/>
            <p:cNvGrpSpPr/>
            <p:nvPr/>
          </p:nvGrpSpPr>
          <p:grpSpPr>
            <a:xfrm>
              <a:off x="2346918" y="3505258"/>
              <a:ext cx="9614672" cy="3500118"/>
              <a:chOff x="3198" y="1063"/>
              <a:chExt cx="3736" cy="1330"/>
            </a:xfrm>
          </p:grpSpPr>
          <p:grpSp>
            <p:nvGrpSpPr>
              <p:cNvPr id="1103" name="Google Shape;1103;p4"/>
              <p:cNvGrpSpPr/>
              <p:nvPr/>
            </p:nvGrpSpPr>
            <p:grpSpPr>
              <a:xfrm>
                <a:off x="3198" y="1063"/>
                <a:ext cx="3736" cy="1330"/>
                <a:chOff x="3198" y="1063"/>
                <a:chExt cx="3736" cy="1330"/>
              </a:xfrm>
            </p:grpSpPr>
            <p:sp>
              <p:nvSpPr>
                <p:cNvPr id="1104" name="Google Shape;1104;p4"/>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5" name="Google Shape;1105;p4"/>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6" name="Google Shape;1106;p4"/>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7" name="Google Shape;1107;p4"/>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8" name="Google Shape;1108;p4"/>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9" name="Google Shape;1109;p4"/>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0" name="Google Shape;1110;p4"/>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1" name="Google Shape;1111;p4"/>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2" name="Google Shape;1112;p4"/>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3" name="Google Shape;1113;p4"/>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4" name="Google Shape;1114;p4"/>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5" name="Google Shape;1115;p4"/>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6" name="Google Shape;1116;p4"/>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7" name="Google Shape;1117;p4"/>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8" name="Google Shape;1118;p4"/>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9" name="Google Shape;1119;p4"/>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0" name="Google Shape;1120;p4"/>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1" name="Google Shape;1121;p4"/>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2" name="Google Shape;1122;p4"/>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3" name="Google Shape;1123;p4"/>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4" name="Google Shape;1124;p4"/>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5" name="Google Shape;1125;p4"/>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6" name="Google Shape;1126;p4"/>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7" name="Google Shape;1127;p4"/>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8" name="Google Shape;1128;p4"/>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9" name="Google Shape;1129;p4"/>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0" name="Google Shape;1130;p4"/>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1" name="Google Shape;1131;p4"/>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2" name="Google Shape;1132;p4"/>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3" name="Google Shape;1133;p4"/>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4" name="Google Shape;1134;p4"/>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5" name="Google Shape;1135;p4"/>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6" name="Google Shape;1136;p4"/>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7" name="Google Shape;1137;p4"/>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8" name="Google Shape;1138;p4"/>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9" name="Google Shape;1139;p4"/>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0" name="Google Shape;1140;p4"/>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1" name="Google Shape;1141;p4"/>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2" name="Google Shape;1142;p4"/>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3" name="Google Shape;1143;p4"/>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4" name="Google Shape;1144;p4"/>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5" name="Google Shape;1145;p4"/>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6" name="Google Shape;1146;p4"/>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7" name="Google Shape;1147;p4"/>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8" name="Google Shape;1148;p4"/>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9" name="Google Shape;1149;p4"/>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0" name="Google Shape;1150;p4"/>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1" name="Google Shape;1151;p4"/>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2" name="Google Shape;1152;p4"/>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3" name="Google Shape;1153;p4"/>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4" name="Google Shape;1154;p4"/>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5" name="Google Shape;1155;p4"/>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6" name="Google Shape;1156;p4"/>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7" name="Google Shape;1157;p4"/>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8" name="Google Shape;1158;p4"/>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9" name="Google Shape;1159;p4"/>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0" name="Google Shape;1160;p4"/>
                <p:cNvSpPr/>
                <p:nvPr/>
              </p:nvSpPr>
              <p:spPr>
                <a:xfrm>
                  <a:off x="4152" y="160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1" name="Google Shape;1161;p4"/>
                <p:cNvSpPr/>
                <p:nvPr/>
              </p:nvSpPr>
              <p:spPr>
                <a:xfrm>
                  <a:off x="4393" y="1520"/>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2" name="Google Shape;1162;p4"/>
                <p:cNvSpPr/>
                <p:nvPr/>
              </p:nvSpPr>
              <p:spPr>
                <a:xfrm>
                  <a:off x="4311" y="1616"/>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3" name="Google Shape;1163;p4"/>
                <p:cNvSpPr/>
                <p:nvPr/>
              </p:nvSpPr>
              <p:spPr>
                <a:xfrm>
                  <a:off x="4336" y="1304"/>
                  <a:ext cx="32"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4" name="Google Shape;1164;p4"/>
                <p:cNvSpPr/>
                <p:nvPr/>
              </p:nvSpPr>
              <p:spPr>
                <a:xfrm>
                  <a:off x="4152" y="160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5" name="Google Shape;1165;p4"/>
                <p:cNvSpPr/>
                <p:nvPr/>
              </p:nvSpPr>
              <p:spPr>
                <a:xfrm>
                  <a:off x="4393" y="1520"/>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6" name="Google Shape;1166;p4"/>
                <p:cNvSpPr/>
                <p:nvPr/>
              </p:nvSpPr>
              <p:spPr>
                <a:xfrm>
                  <a:off x="4336" y="1304"/>
                  <a:ext cx="32"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7" name="Google Shape;1167;p4"/>
                <p:cNvSpPr/>
                <p:nvPr/>
              </p:nvSpPr>
              <p:spPr>
                <a:xfrm>
                  <a:off x="3993" y="1829"/>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8" name="Google Shape;1168;p4"/>
                <p:cNvSpPr/>
                <p:nvPr/>
              </p:nvSpPr>
              <p:spPr>
                <a:xfrm>
                  <a:off x="3908" y="1492"/>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9" name="Google Shape;1169;p4"/>
                <p:cNvSpPr/>
                <p:nvPr/>
              </p:nvSpPr>
              <p:spPr>
                <a:xfrm>
                  <a:off x="4152" y="160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0" name="Google Shape;1170;p4"/>
                <p:cNvSpPr/>
                <p:nvPr/>
              </p:nvSpPr>
              <p:spPr>
                <a:xfrm>
                  <a:off x="3993" y="1829"/>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1" name="Google Shape;1171;p4"/>
                <p:cNvSpPr/>
                <p:nvPr/>
              </p:nvSpPr>
              <p:spPr>
                <a:xfrm>
                  <a:off x="3993" y="1829"/>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2" name="Google Shape;1172;p4"/>
                <p:cNvSpPr/>
                <p:nvPr/>
              </p:nvSpPr>
              <p:spPr>
                <a:xfrm>
                  <a:off x="3767" y="1662"/>
                  <a:ext cx="32"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3" name="Google Shape;1173;p4"/>
                <p:cNvSpPr/>
                <p:nvPr/>
              </p:nvSpPr>
              <p:spPr>
                <a:xfrm>
                  <a:off x="3908" y="1492"/>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4" name="Google Shape;1174;p4"/>
                <p:cNvSpPr/>
                <p:nvPr/>
              </p:nvSpPr>
              <p:spPr>
                <a:xfrm>
                  <a:off x="3993" y="1829"/>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5" name="Google Shape;1175;p4"/>
                <p:cNvSpPr/>
                <p:nvPr/>
              </p:nvSpPr>
              <p:spPr>
                <a:xfrm>
                  <a:off x="5085" y="188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6" name="Google Shape;1176;p4"/>
                <p:cNvSpPr/>
                <p:nvPr/>
              </p:nvSpPr>
              <p:spPr>
                <a:xfrm>
                  <a:off x="5223"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7" name="Google Shape;1177;p4"/>
                <p:cNvSpPr/>
                <p:nvPr/>
              </p:nvSpPr>
              <p:spPr>
                <a:xfrm>
                  <a:off x="5251" y="195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8" name="Google Shape;1178;p4"/>
                <p:cNvSpPr/>
                <p:nvPr/>
              </p:nvSpPr>
              <p:spPr>
                <a:xfrm>
                  <a:off x="3908" y="2027"/>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9" name="Google Shape;1179;p4"/>
                <p:cNvSpPr/>
                <p:nvPr/>
              </p:nvSpPr>
              <p:spPr>
                <a:xfrm>
                  <a:off x="3767" y="1662"/>
                  <a:ext cx="32"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0" name="Google Shape;1180;p4"/>
                <p:cNvSpPr/>
                <p:nvPr/>
              </p:nvSpPr>
              <p:spPr>
                <a:xfrm>
                  <a:off x="3749" y="2102"/>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1" name="Google Shape;1181;p4"/>
                <p:cNvSpPr/>
                <p:nvPr/>
              </p:nvSpPr>
              <p:spPr>
                <a:xfrm>
                  <a:off x="3993" y="1829"/>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2" name="Google Shape;1182;p4"/>
                <p:cNvSpPr/>
                <p:nvPr/>
              </p:nvSpPr>
              <p:spPr>
                <a:xfrm>
                  <a:off x="3767" y="1662"/>
                  <a:ext cx="32"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3" name="Google Shape;1183;p4"/>
                <p:cNvSpPr/>
                <p:nvPr/>
              </p:nvSpPr>
              <p:spPr>
                <a:xfrm>
                  <a:off x="3908" y="2027"/>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4" name="Google Shape;1184;p4"/>
                <p:cNvSpPr/>
                <p:nvPr/>
              </p:nvSpPr>
              <p:spPr>
                <a:xfrm>
                  <a:off x="4311" y="1747"/>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5" name="Google Shape;1185;p4"/>
                <p:cNvSpPr/>
                <p:nvPr/>
              </p:nvSpPr>
              <p:spPr>
                <a:xfrm>
                  <a:off x="4311" y="1616"/>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6" name="Google Shape;1186;p4"/>
                <p:cNvSpPr/>
                <p:nvPr/>
              </p:nvSpPr>
              <p:spPr>
                <a:xfrm>
                  <a:off x="4152" y="160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7" name="Google Shape;1187;p4"/>
                <p:cNvSpPr/>
                <p:nvPr/>
              </p:nvSpPr>
              <p:spPr>
                <a:xfrm>
                  <a:off x="4311" y="1747"/>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8" name="Google Shape;1188;p4"/>
                <p:cNvSpPr/>
                <p:nvPr/>
              </p:nvSpPr>
              <p:spPr>
                <a:xfrm>
                  <a:off x="5541" y="1176"/>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9" name="Google Shape;1189;p4"/>
                <p:cNvSpPr/>
                <p:nvPr/>
              </p:nvSpPr>
              <p:spPr>
                <a:xfrm>
                  <a:off x="5223"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0" name="Google Shape;1190;p4"/>
                <p:cNvSpPr/>
                <p:nvPr/>
              </p:nvSpPr>
              <p:spPr>
                <a:xfrm>
                  <a:off x="5792"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1" name="Google Shape;1191;p4"/>
                <p:cNvSpPr/>
                <p:nvPr/>
              </p:nvSpPr>
              <p:spPr>
                <a:xfrm>
                  <a:off x="5541" y="1176"/>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2" name="Google Shape;1192;p4"/>
                <p:cNvSpPr/>
                <p:nvPr/>
              </p:nvSpPr>
              <p:spPr>
                <a:xfrm>
                  <a:off x="3442" y="1988"/>
                  <a:ext cx="28"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3" name="Google Shape;1193;p4"/>
                <p:cNvSpPr/>
                <p:nvPr/>
              </p:nvSpPr>
              <p:spPr>
                <a:xfrm>
                  <a:off x="3767" y="1662"/>
                  <a:ext cx="32"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4" name="Google Shape;1194;p4"/>
                <p:cNvSpPr/>
                <p:nvPr/>
              </p:nvSpPr>
              <p:spPr>
                <a:xfrm>
                  <a:off x="3749" y="2102"/>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5" name="Google Shape;1195;p4"/>
                <p:cNvSpPr/>
                <p:nvPr/>
              </p:nvSpPr>
              <p:spPr>
                <a:xfrm>
                  <a:off x="3767" y="1662"/>
                  <a:ext cx="32"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6" name="Google Shape;1196;p4"/>
                <p:cNvSpPr/>
                <p:nvPr/>
              </p:nvSpPr>
              <p:spPr>
                <a:xfrm>
                  <a:off x="3442" y="1988"/>
                  <a:ext cx="28"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7" name="Google Shape;1197;p4"/>
                <p:cNvSpPr/>
                <p:nvPr/>
              </p:nvSpPr>
              <p:spPr>
                <a:xfrm>
                  <a:off x="3198" y="1446"/>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8" name="Google Shape;1198;p4"/>
                <p:cNvSpPr/>
                <p:nvPr/>
              </p:nvSpPr>
              <p:spPr>
                <a:xfrm>
                  <a:off x="3767" y="1662"/>
                  <a:ext cx="32"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9" name="Google Shape;1199;p4"/>
                <p:cNvSpPr/>
                <p:nvPr/>
              </p:nvSpPr>
              <p:spPr>
                <a:xfrm>
                  <a:off x="3498" y="1268"/>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0" name="Google Shape;1200;p4"/>
                <p:cNvSpPr/>
                <p:nvPr/>
              </p:nvSpPr>
              <p:spPr>
                <a:xfrm>
                  <a:off x="4636" y="1857"/>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1" name="Google Shape;1201;p4"/>
                <p:cNvSpPr/>
                <p:nvPr/>
              </p:nvSpPr>
              <p:spPr>
                <a:xfrm>
                  <a:off x="4711" y="1513"/>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2" name="Google Shape;1202;p4"/>
                <p:cNvSpPr/>
                <p:nvPr/>
              </p:nvSpPr>
              <p:spPr>
                <a:xfrm>
                  <a:off x="4523" y="162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3" name="Google Shape;1203;p4"/>
                <p:cNvSpPr/>
                <p:nvPr/>
              </p:nvSpPr>
              <p:spPr>
                <a:xfrm>
                  <a:off x="4880" y="188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4" name="Google Shape;1204;p4"/>
                <p:cNvSpPr/>
                <p:nvPr/>
              </p:nvSpPr>
              <p:spPr>
                <a:xfrm>
                  <a:off x="4711" y="1513"/>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5" name="Google Shape;1205;p4"/>
                <p:cNvSpPr/>
                <p:nvPr/>
              </p:nvSpPr>
              <p:spPr>
                <a:xfrm>
                  <a:off x="4636" y="1857"/>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6" name="Google Shape;1206;p4"/>
                <p:cNvSpPr/>
                <p:nvPr/>
              </p:nvSpPr>
              <p:spPr>
                <a:xfrm>
                  <a:off x="6895" y="1595"/>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7" name="Google Shape;1207;p4"/>
                <p:cNvSpPr/>
                <p:nvPr/>
              </p:nvSpPr>
              <p:spPr>
                <a:xfrm>
                  <a:off x="6343" y="1566"/>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8" name="Google Shape;1208;p4"/>
                <p:cNvSpPr/>
                <p:nvPr/>
              </p:nvSpPr>
              <p:spPr>
                <a:xfrm>
                  <a:off x="6746" y="1772"/>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9" name="Google Shape;1209;p4"/>
                <p:cNvSpPr/>
                <p:nvPr/>
              </p:nvSpPr>
              <p:spPr>
                <a:xfrm>
                  <a:off x="6895" y="1595"/>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0" name="Google Shape;1210;p4"/>
                <p:cNvSpPr/>
                <p:nvPr/>
              </p:nvSpPr>
              <p:spPr>
                <a:xfrm>
                  <a:off x="4880" y="188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1" name="Google Shape;1211;p4"/>
                <p:cNvSpPr/>
                <p:nvPr/>
              </p:nvSpPr>
              <p:spPr>
                <a:xfrm>
                  <a:off x="4711" y="1513"/>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2" name="Google Shape;1212;p4"/>
                <p:cNvSpPr/>
                <p:nvPr/>
              </p:nvSpPr>
              <p:spPr>
                <a:xfrm>
                  <a:off x="5057"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3" name="Google Shape;1213;p4"/>
                <p:cNvSpPr/>
                <p:nvPr/>
              </p:nvSpPr>
              <p:spPr>
                <a:xfrm>
                  <a:off x="4880" y="188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4" name="Google Shape;1214;p4"/>
                <p:cNvSpPr/>
                <p:nvPr/>
              </p:nvSpPr>
              <p:spPr>
                <a:xfrm>
                  <a:off x="4880" y="188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5" name="Google Shape;1215;p4"/>
                <p:cNvSpPr/>
                <p:nvPr/>
              </p:nvSpPr>
              <p:spPr>
                <a:xfrm>
                  <a:off x="5057"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6" name="Google Shape;1216;p4"/>
                <p:cNvSpPr/>
                <p:nvPr/>
              </p:nvSpPr>
              <p:spPr>
                <a:xfrm>
                  <a:off x="5085" y="188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7" name="Google Shape;1217;p4"/>
                <p:cNvSpPr/>
                <p:nvPr/>
              </p:nvSpPr>
              <p:spPr>
                <a:xfrm>
                  <a:off x="5085" y="188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8" name="Google Shape;1218;p4"/>
                <p:cNvSpPr/>
                <p:nvPr/>
              </p:nvSpPr>
              <p:spPr>
                <a:xfrm>
                  <a:off x="5057"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9" name="Google Shape;1219;p4"/>
                <p:cNvSpPr/>
                <p:nvPr/>
              </p:nvSpPr>
              <p:spPr>
                <a:xfrm>
                  <a:off x="5223"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0" name="Google Shape;1220;p4"/>
                <p:cNvSpPr/>
                <p:nvPr/>
              </p:nvSpPr>
              <p:spPr>
                <a:xfrm>
                  <a:off x="5085" y="188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1" name="Google Shape;1221;p4"/>
                <p:cNvSpPr/>
                <p:nvPr/>
              </p:nvSpPr>
              <p:spPr>
                <a:xfrm>
                  <a:off x="4682" y="1332"/>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2" name="Google Shape;1222;p4"/>
                <p:cNvSpPr/>
                <p:nvPr/>
              </p:nvSpPr>
              <p:spPr>
                <a:xfrm>
                  <a:off x="4393" y="1520"/>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3" name="Google Shape;1223;p4"/>
                <p:cNvSpPr/>
                <p:nvPr/>
              </p:nvSpPr>
              <p:spPr>
                <a:xfrm>
                  <a:off x="4336" y="1304"/>
                  <a:ext cx="32"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4" name="Google Shape;1224;p4"/>
                <p:cNvSpPr/>
                <p:nvPr/>
              </p:nvSpPr>
              <p:spPr>
                <a:xfrm>
                  <a:off x="4682" y="1332"/>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5" name="Google Shape;1225;p4"/>
                <p:cNvSpPr/>
                <p:nvPr/>
              </p:nvSpPr>
              <p:spPr>
                <a:xfrm>
                  <a:off x="4711" y="1513"/>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6" name="Google Shape;1226;p4"/>
                <p:cNvSpPr/>
                <p:nvPr/>
              </p:nvSpPr>
              <p:spPr>
                <a:xfrm>
                  <a:off x="4393" y="1520"/>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7" name="Google Shape;1227;p4"/>
                <p:cNvSpPr/>
                <p:nvPr/>
              </p:nvSpPr>
              <p:spPr>
                <a:xfrm>
                  <a:off x="4682" y="1332"/>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8" name="Google Shape;1228;p4"/>
                <p:cNvSpPr/>
                <p:nvPr/>
              </p:nvSpPr>
              <p:spPr>
                <a:xfrm>
                  <a:off x="6849" y="1960"/>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9" name="Google Shape;1229;p4"/>
                <p:cNvSpPr/>
                <p:nvPr/>
              </p:nvSpPr>
              <p:spPr>
                <a:xfrm>
                  <a:off x="6746" y="1772"/>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0" name="Google Shape;1230;p4"/>
                <p:cNvSpPr/>
                <p:nvPr/>
              </p:nvSpPr>
              <p:spPr>
                <a:xfrm>
                  <a:off x="6905" y="1868"/>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1" name="Google Shape;1231;p4"/>
                <p:cNvSpPr/>
                <p:nvPr/>
              </p:nvSpPr>
              <p:spPr>
                <a:xfrm>
                  <a:off x="6895" y="1595"/>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2" name="Google Shape;1232;p4"/>
                <p:cNvSpPr/>
                <p:nvPr/>
              </p:nvSpPr>
              <p:spPr>
                <a:xfrm>
                  <a:off x="6746" y="1772"/>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3" name="Google Shape;1233;p4"/>
                <p:cNvSpPr/>
                <p:nvPr/>
              </p:nvSpPr>
              <p:spPr>
                <a:xfrm>
                  <a:off x="6905" y="1868"/>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4" name="Google Shape;1234;p4"/>
                <p:cNvSpPr/>
                <p:nvPr/>
              </p:nvSpPr>
              <p:spPr>
                <a:xfrm>
                  <a:off x="6354" y="1080"/>
                  <a:ext cx="28"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5" name="Google Shape;1235;p4"/>
                <p:cNvSpPr/>
                <p:nvPr/>
              </p:nvSpPr>
              <p:spPr>
                <a:xfrm>
                  <a:off x="6343" y="1566"/>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6" name="Google Shape;1236;p4"/>
                <p:cNvSpPr/>
                <p:nvPr/>
              </p:nvSpPr>
              <p:spPr>
                <a:xfrm>
                  <a:off x="5887" y="1417"/>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7" name="Google Shape;1237;p4"/>
                <p:cNvSpPr/>
                <p:nvPr/>
              </p:nvSpPr>
              <p:spPr>
                <a:xfrm>
                  <a:off x="6566" y="1063"/>
                  <a:ext cx="32"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8" name="Google Shape;1238;p4"/>
                <p:cNvSpPr/>
                <p:nvPr/>
              </p:nvSpPr>
              <p:spPr>
                <a:xfrm>
                  <a:off x="6343" y="1566"/>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9" name="Google Shape;1239;p4"/>
                <p:cNvSpPr/>
                <p:nvPr/>
              </p:nvSpPr>
              <p:spPr>
                <a:xfrm>
                  <a:off x="6354" y="1080"/>
                  <a:ext cx="28"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0" name="Google Shape;1240;p4"/>
                <p:cNvSpPr/>
                <p:nvPr/>
              </p:nvSpPr>
              <p:spPr>
                <a:xfrm>
                  <a:off x="5251" y="195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1" name="Google Shape;1241;p4"/>
                <p:cNvSpPr/>
                <p:nvPr/>
              </p:nvSpPr>
              <p:spPr>
                <a:xfrm>
                  <a:off x="5223"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2" name="Google Shape;1242;p4"/>
                <p:cNvSpPr/>
                <p:nvPr/>
              </p:nvSpPr>
              <p:spPr>
                <a:xfrm>
                  <a:off x="5813" y="178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3" name="Google Shape;1243;p4"/>
                <p:cNvSpPr/>
                <p:nvPr/>
              </p:nvSpPr>
              <p:spPr>
                <a:xfrm>
                  <a:off x="5251" y="195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4" name="Google Shape;1244;p4"/>
                <p:cNvSpPr/>
                <p:nvPr/>
              </p:nvSpPr>
              <p:spPr>
                <a:xfrm>
                  <a:off x="5813" y="178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5" name="Google Shape;1245;p4"/>
                <p:cNvSpPr/>
                <p:nvPr/>
              </p:nvSpPr>
              <p:spPr>
                <a:xfrm>
                  <a:off x="5792"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6" name="Google Shape;1246;p4"/>
                <p:cNvSpPr/>
                <p:nvPr/>
              </p:nvSpPr>
              <p:spPr>
                <a:xfrm>
                  <a:off x="5223"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7" name="Google Shape;1247;p4"/>
                <p:cNvSpPr/>
                <p:nvPr/>
              </p:nvSpPr>
              <p:spPr>
                <a:xfrm>
                  <a:off x="5251" y="195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8" name="Google Shape;1248;p4"/>
                <p:cNvSpPr/>
                <p:nvPr/>
              </p:nvSpPr>
              <p:spPr>
                <a:xfrm>
                  <a:off x="5813" y="178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9" name="Google Shape;1249;p4"/>
                <p:cNvSpPr/>
                <p:nvPr/>
              </p:nvSpPr>
              <p:spPr>
                <a:xfrm>
                  <a:off x="5672" y="210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0" name="Google Shape;1250;p4"/>
                <p:cNvSpPr/>
                <p:nvPr/>
              </p:nvSpPr>
              <p:spPr>
                <a:xfrm>
                  <a:off x="5672" y="210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1" name="Google Shape;1251;p4"/>
                <p:cNvSpPr/>
                <p:nvPr/>
              </p:nvSpPr>
              <p:spPr>
                <a:xfrm>
                  <a:off x="5813" y="178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2" name="Google Shape;1252;p4"/>
                <p:cNvSpPr/>
                <p:nvPr/>
              </p:nvSpPr>
              <p:spPr>
                <a:xfrm>
                  <a:off x="5997" y="2364"/>
                  <a:ext cx="32"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3" name="Google Shape;1253;p4"/>
                <p:cNvSpPr/>
                <p:nvPr/>
              </p:nvSpPr>
              <p:spPr>
                <a:xfrm>
                  <a:off x="5887" y="1417"/>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4" name="Google Shape;1254;p4"/>
                <p:cNvSpPr/>
                <p:nvPr/>
              </p:nvSpPr>
              <p:spPr>
                <a:xfrm>
                  <a:off x="5792"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5" name="Google Shape;1255;p4"/>
                <p:cNvSpPr/>
                <p:nvPr/>
              </p:nvSpPr>
              <p:spPr>
                <a:xfrm>
                  <a:off x="5813" y="178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6" name="Google Shape;1256;p4"/>
                <p:cNvSpPr/>
                <p:nvPr/>
              </p:nvSpPr>
              <p:spPr>
                <a:xfrm>
                  <a:off x="5887" y="1417"/>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7" name="Google Shape;1257;p4"/>
                <p:cNvSpPr/>
                <p:nvPr/>
              </p:nvSpPr>
              <p:spPr>
                <a:xfrm>
                  <a:off x="5887" y="1417"/>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8" name="Google Shape;1258;p4"/>
                <p:cNvSpPr/>
                <p:nvPr/>
              </p:nvSpPr>
              <p:spPr>
                <a:xfrm>
                  <a:off x="5813" y="178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9" name="Google Shape;1259;p4"/>
                <p:cNvSpPr/>
                <p:nvPr/>
              </p:nvSpPr>
              <p:spPr>
                <a:xfrm>
                  <a:off x="6343" y="1566"/>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0" name="Google Shape;1260;p4"/>
                <p:cNvSpPr/>
                <p:nvPr/>
              </p:nvSpPr>
              <p:spPr>
                <a:xfrm>
                  <a:off x="5887" y="1417"/>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1" name="Google Shape;1261;p4"/>
                <p:cNvSpPr/>
                <p:nvPr/>
              </p:nvSpPr>
              <p:spPr>
                <a:xfrm>
                  <a:off x="5997" y="2364"/>
                  <a:ext cx="32"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2" name="Google Shape;1262;p4"/>
                <p:cNvSpPr/>
                <p:nvPr/>
              </p:nvSpPr>
              <p:spPr>
                <a:xfrm>
                  <a:off x="5813" y="178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3" name="Google Shape;1263;p4"/>
                <p:cNvSpPr/>
                <p:nvPr/>
              </p:nvSpPr>
              <p:spPr>
                <a:xfrm>
                  <a:off x="6548" y="1999"/>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4" name="Google Shape;1264;p4"/>
                <p:cNvSpPr/>
                <p:nvPr/>
              </p:nvSpPr>
              <p:spPr>
                <a:xfrm>
                  <a:off x="6548" y="1999"/>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5" name="Google Shape;1265;p4"/>
                <p:cNvSpPr/>
                <p:nvPr/>
              </p:nvSpPr>
              <p:spPr>
                <a:xfrm>
                  <a:off x="6343" y="1566"/>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6" name="Google Shape;1266;p4"/>
                <p:cNvSpPr/>
                <p:nvPr/>
              </p:nvSpPr>
              <p:spPr>
                <a:xfrm>
                  <a:off x="5813" y="178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7" name="Google Shape;1267;p4"/>
                <p:cNvSpPr/>
                <p:nvPr/>
              </p:nvSpPr>
              <p:spPr>
                <a:xfrm>
                  <a:off x="6548" y="1999"/>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8" name="Google Shape;1268;p4"/>
                <p:cNvSpPr/>
                <p:nvPr/>
              </p:nvSpPr>
              <p:spPr>
                <a:xfrm>
                  <a:off x="6548" y="1999"/>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9" name="Google Shape;1269;p4"/>
                <p:cNvSpPr/>
                <p:nvPr/>
              </p:nvSpPr>
              <p:spPr>
                <a:xfrm>
                  <a:off x="6746" y="1772"/>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0" name="Google Shape;1270;p4"/>
                <p:cNvSpPr/>
                <p:nvPr/>
              </p:nvSpPr>
              <p:spPr>
                <a:xfrm>
                  <a:off x="6343" y="1566"/>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1" name="Google Shape;1271;p4"/>
                <p:cNvSpPr/>
                <p:nvPr/>
              </p:nvSpPr>
              <p:spPr>
                <a:xfrm>
                  <a:off x="6548" y="1999"/>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2" name="Google Shape;1272;p4"/>
                <p:cNvSpPr/>
                <p:nvPr/>
              </p:nvSpPr>
              <p:spPr>
                <a:xfrm>
                  <a:off x="6849" y="1960"/>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3" name="Google Shape;1273;p4"/>
                <p:cNvSpPr/>
                <p:nvPr/>
              </p:nvSpPr>
              <p:spPr>
                <a:xfrm>
                  <a:off x="6746" y="1772"/>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4" name="Google Shape;1274;p4"/>
                <p:cNvSpPr/>
                <p:nvPr/>
              </p:nvSpPr>
              <p:spPr>
                <a:xfrm>
                  <a:off x="6548" y="1999"/>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5" name="Google Shape;1275;p4"/>
                <p:cNvSpPr/>
                <p:nvPr/>
              </p:nvSpPr>
              <p:spPr>
                <a:xfrm>
                  <a:off x="4778" y="1279"/>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6" name="Google Shape;1276;p4"/>
                <p:cNvSpPr/>
                <p:nvPr/>
              </p:nvSpPr>
              <p:spPr>
                <a:xfrm>
                  <a:off x="4711" y="1513"/>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7" name="Google Shape;1277;p4"/>
                <p:cNvSpPr/>
                <p:nvPr/>
              </p:nvSpPr>
              <p:spPr>
                <a:xfrm>
                  <a:off x="4682" y="1332"/>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8" name="Google Shape;1278;p4"/>
                <p:cNvSpPr/>
                <p:nvPr/>
              </p:nvSpPr>
              <p:spPr>
                <a:xfrm>
                  <a:off x="5831" y="1251"/>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9" name="Google Shape;1279;p4"/>
                <p:cNvSpPr/>
                <p:nvPr/>
              </p:nvSpPr>
              <p:spPr>
                <a:xfrm>
                  <a:off x="5792"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0" name="Google Shape;1280;p4"/>
                <p:cNvSpPr/>
                <p:nvPr/>
              </p:nvSpPr>
              <p:spPr>
                <a:xfrm>
                  <a:off x="5541" y="1176"/>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1" name="Google Shape;1281;p4"/>
                <p:cNvSpPr/>
                <p:nvPr/>
              </p:nvSpPr>
              <p:spPr>
                <a:xfrm>
                  <a:off x="5887" y="1417"/>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2" name="Google Shape;1282;p4"/>
                <p:cNvSpPr/>
                <p:nvPr/>
              </p:nvSpPr>
              <p:spPr>
                <a:xfrm>
                  <a:off x="5792"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3" name="Google Shape;1283;p4"/>
                <p:cNvSpPr/>
                <p:nvPr/>
              </p:nvSpPr>
              <p:spPr>
                <a:xfrm>
                  <a:off x="5831" y="1251"/>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4" name="Google Shape;1284;p4"/>
                <p:cNvSpPr/>
                <p:nvPr/>
              </p:nvSpPr>
              <p:spPr>
                <a:xfrm>
                  <a:off x="4311" y="1747"/>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5" name="Google Shape;1285;p4"/>
                <p:cNvSpPr/>
                <p:nvPr/>
              </p:nvSpPr>
              <p:spPr>
                <a:xfrm>
                  <a:off x="4311" y="1616"/>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6" name="Google Shape;1286;p4"/>
                <p:cNvSpPr/>
                <p:nvPr/>
              </p:nvSpPr>
              <p:spPr>
                <a:xfrm>
                  <a:off x="4460" y="1595"/>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7" name="Google Shape;1287;p4"/>
                <p:cNvSpPr/>
                <p:nvPr/>
              </p:nvSpPr>
              <p:spPr>
                <a:xfrm>
                  <a:off x="4460" y="1595"/>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8" name="Google Shape;1288;p4"/>
                <p:cNvSpPr/>
                <p:nvPr/>
              </p:nvSpPr>
              <p:spPr>
                <a:xfrm>
                  <a:off x="4393" y="1520"/>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9" name="Google Shape;1289;p4"/>
                <p:cNvSpPr/>
                <p:nvPr/>
              </p:nvSpPr>
              <p:spPr>
                <a:xfrm>
                  <a:off x="4311" y="1616"/>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0" name="Google Shape;1290;p4"/>
                <p:cNvSpPr/>
                <p:nvPr/>
              </p:nvSpPr>
              <p:spPr>
                <a:xfrm>
                  <a:off x="4460" y="1595"/>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1" name="Google Shape;1291;p4"/>
                <p:cNvSpPr/>
                <p:nvPr/>
              </p:nvSpPr>
              <p:spPr>
                <a:xfrm>
                  <a:off x="4460" y="1595"/>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2" name="Google Shape;1292;p4"/>
                <p:cNvSpPr/>
                <p:nvPr/>
              </p:nvSpPr>
              <p:spPr>
                <a:xfrm>
                  <a:off x="4711" y="1513"/>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3" name="Google Shape;1293;p4"/>
                <p:cNvSpPr/>
                <p:nvPr/>
              </p:nvSpPr>
              <p:spPr>
                <a:xfrm>
                  <a:off x="4393" y="1520"/>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4" name="Google Shape;1294;p4"/>
                <p:cNvSpPr/>
                <p:nvPr/>
              </p:nvSpPr>
              <p:spPr>
                <a:xfrm>
                  <a:off x="4460" y="1595"/>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5" name="Google Shape;1295;p4"/>
                <p:cNvSpPr/>
                <p:nvPr/>
              </p:nvSpPr>
              <p:spPr>
                <a:xfrm>
                  <a:off x="4460" y="1595"/>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6" name="Google Shape;1296;p4"/>
                <p:cNvSpPr/>
                <p:nvPr/>
              </p:nvSpPr>
              <p:spPr>
                <a:xfrm>
                  <a:off x="4711" y="1513"/>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7" name="Google Shape;1297;p4"/>
                <p:cNvSpPr/>
                <p:nvPr/>
              </p:nvSpPr>
              <p:spPr>
                <a:xfrm>
                  <a:off x="4523" y="162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8" name="Google Shape;1298;p4"/>
                <p:cNvSpPr/>
                <p:nvPr/>
              </p:nvSpPr>
              <p:spPr>
                <a:xfrm>
                  <a:off x="3498" y="1268"/>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9" name="Google Shape;1299;p4"/>
                <p:cNvSpPr/>
                <p:nvPr/>
              </p:nvSpPr>
              <p:spPr>
                <a:xfrm>
                  <a:off x="3721" y="1360"/>
                  <a:ext cx="28"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0" name="Google Shape;1300;p4"/>
                <p:cNvSpPr/>
                <p:nvPr/>
              </p:nvSpPr>
              <p:spPr>
                <a:xfrm>
                  <a:off x="3636" y="1183"/>
                  <a:ext cx="32"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1" name="Google Shape;1301;p4"/>
                <p:cNvSpPr/>
                <p:nvPr/>
              </p:nvSpPr>
              <p:spPr>
                <a:xfrm>
                  <a:off x="3498" y="1268"/>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2" name="Google Shape;1302;p4"/>
                <p:cNvSpPr/>
                <p:nvPr/>
              </p:nvSpPr>
              <p:spPr>
                <a:xfrm>
                  <a:off x="3721" y="1360"/>
                  <a:ext cx="28"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3" name="Google Shape;1303;p4"/>
                <p:cNvSpPr/>
                <p:nvPr/>
              </p:nvSpPr>
              <p:spPr>
                <a:xfrm>
                  <a:off x="3767" y="1662"/>
                  <a:ext cx="32"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04" name="Google Shape;1304;p4"/>
              <p:cNvSpPr/>
              <p:nvPr/>
            </p:nvSpPr>
            <p:spPr>
              <a:xfrm>
                <a:off x="3498" y="1268"/>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5" name="Google Shape;1305;p4"/>
              <p:cNvSpPr/>
              <p:nvPr/>
            </p:nvSpPr>
            <p:spPr>
              <a:xfrm>
                <a:off x="3721" y="1360"/>
                <a:ext cx="28"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6" name="Google Shape;1306;p4"/>
              <p:cNvSpPr/>
              <p:nvPr/>
            </p:nvSpPr>
            <p:spPr>
              <a:xfrm>
                <a:off x="3908" y="1492"/>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7" name="Google Shape;1307;p4"/>
              <p:cNvSpPr/>
              <p:nvPr/>
            </p:nvSpPr>
            <p:spPr>
              <a:xfrm>
                <a:off x="3767" y="1662"/>
                <a:ext cx="32"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8" name="Google Shape;1308;p4"/>
              <p:cNvSpPr/>
              <p:nvPr/>
            </p:nvSpPr>
            <p:spPr>
              <a:xfrm>
                <a:off x="6566" y="1063"/>
                <a:ext cx="32"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9" name="Google Shape;1309;p4"/>
              <p:cNvSpPr/>
              <p:nvPr/>
            </p:nvSpPr>
            <p:spPr>
              <a:xfrm>
                <a:off x="6343" y="1566"/>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0" name="Google Shape;1310;p4"/>
              <p:cNvSpPr/>
              <p:nvPr/>
            </p:nvSpPr>
            <p:spPr>
              <a:xfrm>
                <a:off x="6775" y="1268"/>
                <a:ext cx="28"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1" name="Google Shape;1311;p4"/>
              <p:cNvSpPr/>
              <p:nvPr/>
            </p:nvSpPr>
            <p:spPr>
              <a:xfrm>
                <a:off x="6895" y="1595"/>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2" name="Google Shape;1312;p4"/>
              <p:cNvSpPr/>
              <p:nvPr/>
            </p:nvSpPr>
            <p:spPr>
              <a:xfrm>
                <a:off x="6343" y="1566"/>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3" name="Google Shape;1313;p4"/>
              <p:cNvSpPr/>
              <p:nvPr/>
            </p:nvSpPr>
            <p:spPr>
              <a:xfrm>
                <a:off x="6775" y="1268"/>
                <a:ext cx="28"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4" name="Google Shape;1314;p4"/>
              <p:cNvSpPr/>
              <p:nvPr/>
            </p:nvSpPr>
            <p:spPr>
              <a:xfrm>
                <a:off x="4205" y="1903"/>
                <a:ext cx="32"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5" name="Google Shape;1315;p4"/>
              <p:cNvSpPr/>
              <p:nvPr/>
            </p:nvSpPr>
            <p:spPr>
              <a:xfrm>
                <a:off x="4152" y="160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6" name="Google Shape;1316;p4"/>
              <p:cNvSpPr/>
              <p:nvPr/>
            </p:nvSpPr>
            <p:spPr>
              <a:xfrm>
                <a:off x="3993" y="1829"/>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7" name="Google Shape;1317;p4"/>
              <p:cNvSpPr/>
              <p:nvPr/>
            </p:nvSpPr>
            <p:spPr>
              <a:xfrm>
                <a:off x="4311" y="1747"/>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8" name="Google Shape;1318;p4"/>
              <p:cNvSpPr/>
              <p:nvPr/>
            </p:nvSpPr>
            <p:spPr>
              <a:xfrm>
                <a:off x="4152" y="160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9" name="Google Shape;1319;p4"/>
              <p:cNvSpPr/>
              <p:nvPr/>
            </p:nvSpPr>
            <p:spPr>
              <a:xfrm>
                <a:off x="4205" y="1903"/>
                <a:ext cx="32"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0" name="Google Shape;1320;p4"/>
              <p:cNvSpPr/>
              <p:nvPr/>
            </p:nvSpPr>
            <p:spPr>
              <a:xfrm>
                <a:off x="3965" y="121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1" name="Google Shape;1321;p4"/>
              <p:cNvSpPr/>
              <p:nvPr/>
            </p:nvSpPr>
            <p:spPr>
              <a:xfrm>
                <a:off x="4152" y="160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2" name="Google Shape;1322;p4"/>
              <p:cNvSpPr/>
              <p:nvPr/>
            </p:nvSpPr>
            <p:spPr>
              <a:xfrm>
                <a:off x="3908" y="1492"/>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3" name="Google Shape;1323;p4"/>
              <p:cNvSpPr/>
              <p:nvPr/>
            </p:nvSpPr>
            <p:spPr>
              <a:xfrm>
                <a:off x="3965" y="121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4" name="Google Shape;1324;p4"/>
              <p:cNvSpPr/>
              <p:nvPr/>
            </p:nvSpPr>
            <p:spPr>
              <a:xfrm>
                <a:off x="4336" y="1304"/>
                <a:ext cx="32"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5" name="Google Shape;1325;p4"/>
              <p:cNvSpPr/>
              <p:nvPr/>
            </p:nvSpPr>
            <p:spPr>
              <a:xfrm>
                <a:off x="4152" y="160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6" name="Google Shape;1326;p4"/>
              <p:cNvSpPr/>
              <p:nvPr/>
            </p:nvSpPr>
            <p:spPr>
              <a:xfrm>
                <a:off x="3965" y="121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7" name="Google Shape;1327;p4"/>
              <p:cNvSpPr/>
              <p:nvPr/>
            </p:nvSpPr>
            <p:spPr>
              <a:xfrm>
                <a:off x="3965" y="121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8" name="Google Shape;1328;p4"/>
              <p:cNvSpPr/>
              <p:nvPr/>
            </p:nvSpPr>
            <p:spPr>
              <a:xfrm>
                <a:off x="3721" y="1360"/>
                <a:ext cx="28"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9" name="Google Shape;1329;p4"/>
              <p:cNvSpPr/>
              <p:nvPr/>
            </p:nvSpPr>
            <p:spPr>
              <a:xfrm>
                <a:off x="3636" y="1183"/>
                <a:ext cx="32"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0" name="Google Shape;1330;p4"/>
              <p:cNvSpPr/>
              <p:nvPr/>
            </p:nvSpPr>
            <p:spPr>
              <a:xfrm>
                <a:off x="3965" y="121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1" name="Google Shape;1331;p4"/>
              <p:cNvSpPr/>
              <p:nvPr/>
            </p:nvSpPr>
            <p:spPr>
              <a:xfrm>
                <a:off x="3908" y="1492"/>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2" name="Google Shape;1332;p4"/>
              <p:cNvSpPr/>
              <p:nvPr/>
            </p:nvSpPr>
            <p:spPr>
              <a:xfrm>
                <a:off x="3721" y="1360"/>
                <a:ext cx="28"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3" name="Google Shape;1333;p4"/>
              <p:cNvSpPr/>
              <p:nvPr/>
            </p:nvSpPr>
            <p:spPr>
              <a:xfrm>
                <a:off x="3965" y="121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4" name="Google Shape;1334;p4"/>
              <p:cNvSpPr/>
              <p:nvPr/>
            </p:nvSpPr>
            <p:spPr>
              <a:xfrm>
                <a:off x="4778" y="1279"/>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5" name="Google Shape;1335;p4"/>
              <p:cNvSpPr/>
              <p:nvPr/>
            </p:nvSpPr>
            <p:spPr>
              <a:xfrm>
                <a:off x="4711" y="1513"/>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6" name="Google Shape;1336;p4"/>
              <p:cNvSpPr/>
              <p:nvPr/>
            </p:nvSpPr>
            <p:spPr>
              <a:xfrm>
                <a:off x="4983" y="1297"/>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7" name="Google Shape;1337;p4"/>
              <p:cNvSpPr/>
              <p:nvPr/>
            </p:nvSpPr>
            <p:spPr>
              <a:xfrm>
                <a:off x="4983" y="1297"/>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8" name="Google Shape;1338;p4"/>
              <p:cNvSpPr/>
              <p:nvPr/>
            </p:nvSpPr>
            <p:spPr>
              <a:xfrm>
                <a:off x="5057"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9" name="Google Shape;1339;p4"/>
              <p:cNvSpPr/>
              <p:nvPr/>
            </p:nvSpPr>
            <p:spPr>
              <a:xfrm>
                <a:off x="4711" y="1513"/>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0" name="Google Shape;1340;p4"/>
              <p:cNvSpPr/>
              <p:nvPr/>
            </p:nvSpPr>
            <p:spPr>
              <a:xfrm>
                <a:off x="4983" y="1297"/>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1" name="Google Shape;1341;p4"/>
              <p:cNvSpPr/>
              <p:nvPr/>
            </p:nvSpPr>
            <p:spPr>
              <a:xfrm>
                <a:off x="4983" y="1297"/>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2" name="Google Shape;1342;p4"/>
              <p:cNvSpPr/>
              <p:nvPr/>
            </p:nvSpPr>
            <p:spPr>
              <a:xfrm>
                <a:off x="5223"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3" name="Google Shape;1343;p4"/>
              <p:cNvSpPr/>
              <p:nvPr/>
            </p:nvSpPr>
            <p:spPr>
              <a:xfrm>
                <a:off x="5057"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4" name="Google Shape;1344;p4"/>
              <p:cNvSpPr/>
              <p:nvPr/>
            </p:nvSpPr>
            <p:spPr>
              <a:xfrm>
                <a:off x="4983" y="1297"/>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5" name="Google Shape;1345;p4"/>
              <p:cNvSpPr/>
              <p:nvPr/>
            </p:nvSpPr>
            <p:spPr>
              <a:xfrm>
                <a:off x="5541" y="1176"/>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6" name="Google Shape;1346;p4"/>
              <p:cNvSpPr/>
              <p:nvPr/>
            </p:nvSpPr>
            <p:spPr>
              <a:xfrm>
                <a:off x="5223"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7" name="Google Shape;1347;p4"/>
              <p:cNvSpPr/>
              <p:nvPr/>
            </p:nvSpPr>
            <p:spPr>
              <a:xfrm>
                <a:off x="4983" y="1297"/>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48" name="Google Shape;1348;p4"/>
            <p:cNvGrpSpPr/>
            <p:nvPr/>
          </p:nvGrpSpPr>
          <p:grpSpPr>
            <a:xfrm rot="10800000">
              <a:off x="4403722" y="3953440"/>
              <a:ext cx="9614672" cy="3500118"/>
              <a:chOff x="3198" y="1063"/>
              <a:chExt cx="3736" cy="1330"/>
            </a:xfrm>
          </p:grpSpPr>
          <p:grpSp>
            <p:nvGrpSpPr>
              <p:cNvPr id="1349" name="Google Shape;1349;p4"/>
              <p:cNvGrpSpPr/>
              <p:nvPr/>
            </p:nvGrpSpPr>
            <p:grpSpPr>
              <a:xfrm>
                <a:off x="3198" y="1063"/>
                <a:ext cx="3736" cy="1330"/>
                <a:chOff x="3198" y="1063"/>
                <a:chExt cx="3736" cy="1330"/>
              </a:xfrm>
            </p:grpSpPr>
            <p:sp>
              <p:nvSpPr>
                <p:cNvPr id="1350" name="Google Shape;1350;p4"/>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1" name="Google Shape;1351;p4"/>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2" name="Google Shape;1352;p4"/>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3" name="Google Shape;1353;p4"/>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4" name="Google Shape;1354;p4"/>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5" name="Google Shape;1355;p4"/>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6" name="Google Shape;1356;p4"/>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7" name="Google Shape;1357;p4"/>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8" name="Google Shape;1358;p4"/>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9" name="Google Shape;1359;p4"/>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0" name="Google Shape;1360;p4"/>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1" name="Google Shape;1361;p4"/>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2" name="Google Shape;1362;p4"/>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3" name="Google Shape;1363;p4"/>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4" name="Google Shape;1364;p4"/>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5" name="Google Shape;1365;p4"/>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6" name="Google Shape;1366;p4"/>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7" name="Google Shape;1367;p4"/>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8" name="Google Shape;1368;p4"/>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9" name="Google Shape;1369;p4"/>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0" name="Google Shape;1370;p4"/>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1" name="Google Shape;1371;p4"/>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2" name="Google Shape;1372;p4"/>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3" name="Google Shape;1373;p4"/>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4" name="Google Shape;1374;p4"/>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5" name="Google Shape;1375;p4"/>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6" name="Google Shape;1376;p4"/>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7" name="Google Shape;1377;p4"/>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8" name="Google Shape;1378;p4"/>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9" name="Google Shape;1379;p4"/>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0" name="Google Shape;1380;p4"/>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1" name="Google Shape;1381;p4"/>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2" name="Google Shape;1382;p4"/>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3" name="Google Shape;1383;p4"/>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4" name="Google Shape;1384;p4"/>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5" name="Google Shape;1385;p4"/>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6" name="Google Shape;1386;p4"/>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7" name="Google Shape;1387;p4"/>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8" name="Google Shape;1388;p4"/>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9" name="Google Shape;1389;p4"/>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0" name="Google Shape;1390;p4"/>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1" name="Google Shape;1391;p4"/>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2" name="Google Shape;1392;p4"/>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3" name="Google Shape;1393;p4"/>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4" name="Google Shape;1394;p4"/>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5" name="Google Shape;1395;p4"/>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6" name="Google Shape;1396;p4"/>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7" name="Google Shape;1397;p4"/>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8" name="Google Shape;1398;p4"/>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9" name="Google Shape;1399;p4"/>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0" name="Google Shape;1400;p4"/>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1" name="Google Shape;1401;p4"/>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2" name="Google Shape;1402;p4"/>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3" name="Google Shape;1403;p4"/>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4" name="Google Shape;1404;p4"/>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5" name="Google Shape;1405;p4"/>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6" name="Google Shape;1406;p4"/>
                <p:cNvSpPr/>
                <p:nvPr/>
              </p:nvSpPr>
              <p:spPr>
                <a:xfrm>
                  <a:off x="4152" y="160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7" name="Google Shape;1407;p4"/>
                <p:cNvSpPr/>
                <p:nvPr/>
              </p:nvSpPr>
              <p:spPr>
                <a:xfrm>
                  <a:off x="4393" y="1520"/>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8" name="Google Shape;1408;p4"/>
                <p:cNvSpPr/>
                <p:nvPr/>
              </p:nvSpPr>
              <p:spPr>
                <a:xfrm>
                  <a:off x="4311" y="1616"/>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9" name="Google Shape;1409;p4"/>
                <p:cNvSpPr/>
                <p:nvPr/>
              </p:nvSpPr>
              <p:spPr>
                <a:xfrm>
                  <a:off x="4336" y="1304"/>
                  <a:ext cx="32"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0" name="Google Shape;1410;p4"/>
                <p:cNvSpPr/>
                <p:nvPr/>
              </p:nvSpPr>
              <p:spPr>
                <a:xfrm>
                  <a:off x="4152" y="160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1" name="Google Shape;1411;p4"/>
                <p:cNvSpPr/>
                <p:nvPr/>
              </p:nvSpPr>
              <p:spPr>
                <a:xfrm>
                  <a:off x="4393" y="1520"/>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2" name="Google Shape;1412;p4"/>
                <p:cNvSpPr/>
                <p:nvPr/>
              </p:nvSpPr>
              <p:spPr>
                <a:xfrm>
                  <a:off x="4336" y="1304"/>
                  <a:ext cx="32"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3" name="Google Shape;1413;p4"/>
                <p:cNvSpPr/>
                <p:nvPr/>
              </p:nvSpPr>
              <p:spPr>
                <a:xfrm>
                  <a:off x="3993" y="1829"/>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4" name="Google Shape;1414;p4"/>
                <p:cNvSpPr/>
                <p:nvPr/>
              </p:nvSpPr>
              <p:spPr>
                <a:xfrm>
                  <a:off x="3908" y="1492"/>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5" name="Google Shape;1415;p4"/>
                <p:cNvSpPr/>
                <p:nvPr/>
              </p:nvSpPr>
              <p:spPr>
                <a:xfrm>
                  <a:off x="4152" y="160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6" name="Google Shape;1416;p4"/>
                <p:cNvSpPr/>
                <p:nvPr/>
              </p:nvSpPr>
              <p:spPr>
                <a:xfrm>
                  <a:off x="3993" y="1829"/>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7" name="Google Shape;1417;p4"/>
                <p:cNvSpPr/>
                <p:nvPr/>
              </p:nvSpPr>
              <p:spPr>
                <a:xfrm>
                  <a:off x="3993" y="1829"/>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8" name="Google Shape;1418;p4"/>
                <p:cNvSpPr/>
                <p:nvPr/>
              </p:nvSpPr>
              <p:spPr>
                <a:xfrm>
                  <a:off x="3767" y="1662"/>
                  <a:ext cx="32"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9" name="Google Shape;1419;p4"/>
                <p:cNvSpPr/>
                <p:nvPr/>
              </p:nvSpPr>
              <p:spPr>
                <a:xfrm>
                  <a:off x="3908" y="1492"/>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0" name="Google Shape;1420;p4"/>
                <p:cNvSpPr/>
                <p:nvPr/>
              </p:nvSpPr>
              <p:spPr>
                <a:xfrm>
                  <a:off x="3993" y="1829"/>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1" name="Google Shape;1421;p4"/>
                <p:cNvSpPr/>
                <p:nvPr/>
              </p:nvSpPr>
              <p:spPr>
                <a:xfrm>
                  <a:off x="5085" y="188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2" name="Google Shape;1422;p4"/>
                <p:cNvSpPr/>
                <p:nvPr/>
              </p:nvSpPr>
              <p:spPr>
                <a:xfrm>
                  <a:off x="5223"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3" name="Google Shape;1423;p4"/>
                <p:cNvSpPr/>
                <p:nvPr/>
              </p:nvSpPr>
              <p:spPr>
                <a:xfrm>
                  <a:off x="5251" y="195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4" name="Google Shape;1424;p4"/>
                <p:cNvSpPr/>
                <p:nvPr/>
              </p:nvSpPr>
              <p:spPr>
                <a:xfrm>
                  <a:off x="3908" y="2027"/>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5" name="Google Shape;1425;p4"/>
                <p:cNvSpPr/>
                <p:nvPr/>
              </p:nvSpPr>
              <p:spPr>
                <a:xfrm>
                  <a:off x="3767" y="1662"/>
                  <a:ext cx="32"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6" name="Google Shape;1426;p4"/>
                <p:cNvSpPr/>
                <p:nvPr/>
              </p:nvSpPr>
              <p:spPr>
                <a:xfrm>
                  <a:off x="3749" y="2102"/>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7" name="Google Shape;1427;p4"/>
                <p:cNvSpPr/>
                <p:nvPr/>
              </p:nvSpPr>
              <p:spPr>
                <a:xfrm>
                  <a:off x="3993" y="1829"/>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8" name="Google Shape;1428;p4"/>
                <p:cNvSpPr/>
                <p:nvPr/>
              </p:nvSpPr>
              <p:spPr>
                <a:xfrm>
                  <a:off x="3767" y="1662"/>
                  <a:ext cx="32"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9" name="Google Shape;1429;p4"/>
                <p:cNvSpPr/>
                <p:nvPr/>
              </p:nvSpPr>
              <p:spPr>
                <a:xfrm>
                  <a:off x="3908" y="2027"/>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0" name="Google Shape;1430;p4"/>
                <p:cNvSpPr/>
                <p:nvPr/>
              </p:nvSpPr>
              <p:spPr>
                <a:xfrm>
                  <a:off x="4311" y="1747"/>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1" name="Google Shape;1431;p4"/>
                <p:cNvSpPr/>
                <p:nvPr/>
              </p:nvSpPr>
              <p:spPr>
                <a:xfrm>
                  <a:off x="4311" y="1616"/>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2" name="Google Shape;1432;p4"/>
                <p:cNvSpPr/>
                <p:nvPr/>
              </p:nvSpPr>
              <p:spPr>
                <a:xfrm>
                  <a:off x="4152" y="160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3" name="Google Shape;1433;p4"/>
                <p:cNvSpPr/>
                <p:nvPr/>
              </p:nvSpPr>
              <p:spPr>
                <a:xfrm>
                  <a:off x="4311" y="1747"/>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4" name="Google Shape;1434;p4"/>
                <p:cNvSpPr/>
                <p:nvPr/>
              </p:nvSpPr>
              <p:spPr>
                <a:xfrm>
                  <a:off x="5541" y="1176"/>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5" name="Google Shape;1435;p4"/>
                <p:cNvSpPr/>
                <p:nvPr/>
              </p:nvSpPr>
              <p:spPr>
                <a:xfrm>
                  <a:off x="5223"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6" name="Google Shape;1436;p4"/>
                <p:cNvSpPr/>
                <p:nvPr/>
              </p:nvSpPr>
              <p:spPr>
                <a:xfrm>
                  <a:off x="5792"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7" name="Google Shape;1437;p4"/>
                <p:cNvSpPr/>
                <p:nvPr/>
              </p:nvSpPr>
              <p:spPr>
                <a:xfrm>
                  <a:off x="5541" y="1176"/>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8" name="Google Shape;1438;p4"/>
                <p:cNvSpPr/>
                <p:nvPr/>
              </p:nvSpPr>
              <p:spPr>
                <a:xfrm>
                  <a:off x="3442" y="1988"/>
                  <a:ext cx="28"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9" name="Google Shape;1439;p4"/>
                <p:cNvSpPr/>
                <p:nvPr/>
              </p:nvSpPr>
              <p:spPr>
                <a:xfrm>
                  <a:off x="3767" y="1662"/>
                  <a:ext cx="32"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0" name="Google Shape;1440;p4"/>
                <p:cNvSpPr/>
                <p:nvPr/>
              </p:nvSpPr>
              <p:spPr>
                <a:xfrm>
                  <a:off x="3749" y="2102"/>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1" name="Google Shape;1441;p4"/>
                <p:cNvSpPr/>
                <p:nvPr/>
              </p:nvSpPr>
              <p:spPr>
                <a:xfrm>
                  <a:off x="3767" y="1662"/>
                  <a:ext cx="32"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2" name="Google Shape;1442;p4"/>
                <p:cNvSpPr/>
                <p:nvPr/>
              </p:nvSpPr>
              <p:spPr>
                <a:xfrm>
                  <a:off x="3442" y="1988"/>
                  <a:ext cx="28"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3" name="Google Shape;1443;p4"/>
                <p:cNvSpPr/>
                <p:nvPr/>
              </p:nvSpPr>
              <p:spPr>
                <a:xfrm>
                  <a:off x="3198" y="1446"/>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4" name="Google Shape;1444;p4"/>
                <p:cNvSpPr/>
                <p:nvPr/>
              </p:nvSpPr>
              <p:spPr>
                <a:xfrm>
                  <a:off x="3767" y="1662"/>
                  <a:ext cx="32"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5" name="Google Shape;1445;p4"/>
                <p:cNvSpPr/>
                <p:nvPr/>
              </p:nvSpPr>
              <p:spPr>
                <a:xfrm>
                  <a:off x="3498" y="1268"/>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6" name="Google Shape;1446;p4"/>
                <p:cNvSpPr/>
                <p:nvPr/>
              </p:nvSpPr>
              <p:spPr>
                <a:xfrm>
                  <a:off x="4636" y="1857"/>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7" name="Google Shape;1447;p4"/>
                <p:cNvSpPr/>
                <p:nvPr/>
              </p:nvSpPr>
              <p:spPr>
                <a:xfrm>
                  <a:off x="4711" y="1513"/>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8" name="Google Shape;1448;p4"/>
                <p:cNvSpPr/>
                <p:nvPr/>
              </p:nvSpPr>
              <p:spPr>
                <a:xfrm>
                  <a:off x="4523" y="162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9" name="Google Shape;1449;p4"/>
                <p:cNvSpPr/>
                <p:nvPr/>
              </p:nvSpPr>
              <p:spPr>
                <a:xfrm>
                  <a:off x="4880" y="188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0" name="Google Shape;1450;p4"/>
                <p:cNvSpPr/>
                <p:nvPr/>
              </p:nvSpPr>
              <p:spPr>
                <a:xfrm>
                  <a:off x="4711" y="1513"/>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1" name="Google Shape;1451;p4"/>
                <p:cNvSpPr/>
                <p:nvPr/>
              </p:nvSpPr>
              <p:spPr>
                <a:xfrm>
                  <a:off x="4636" y="1857"/>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2" name="Google Shape;1452;p4"/>
                <p:cNvSpPr/>
                <p:nvPr/>
              </p:nvSpPr>
              <p:spPr>
                <a:xfrm>
                  <a:off x="6895" y="1595"/>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3" name="Google Shape;1453;p4"/>
                <p:cNvSpPr/>
                <p:nvPr/>
              </p:nvSpPr>
              <p:spPr>
                <a:xfrm>
                  <a:off x="6343" y="1566"/>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4" name="Google Shape;1454;p4"/>
                <p:cNvSpPr/>
                <p:nvPr/>
              </p:nvSpPr>
              <p:spPr>
                <a:xfrm>
                  <a:off x="6746" y="1772"/>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5" name="Google Shape;1455;p4"/>
                <p:cNvSpPr/>
                <p:nvPr/>
              </p:nvSpPr>
              <p:spPr>
                <a:xfrm>
                  <a:off x="6895" y="1595"/>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6" name="Google Shape;1456;p4"/>
                <p:cNvSpPr/>
                <p:nvPr/>
              </p:nvSpPr>
              <p:spPr>
                <a:xfrm>
                  <a:off x="4880" y="188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7" name="Google Shape;1457;p4"/>
                <p:cNvSpPr/>
                <p:nvPr/>
              </p:nvSpPr>
              <p:spPr>
                <a:xfrm>
                  <a:off x="4711" y="1513"/>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8" name="Google Shape;1458;p4"/>
                <p:cNvSpPr/>
                <p:nvPr/>
              </p:nvSpPr>
              <p:spPr>
                <a:xfrm>
                  <a:off x="5057"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9" name="Google Shape;1459;p4"/>
                <p:cNvSpPr/>
                <p:nvPr/>
              </p:nvSpPr>
              <p:spPr>
                <a:xfrm>
                  <a:off x="4880" y="188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0" name="Google Shape;1460;p4"/>
                <p:cNvSpPr/>
                <p:nvPr/>
              </p:nvSpPr>
              <p:spPr>
                <a:xfrm>
                  <a:off x="4880" y="188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1" name="Google Shape;1461;p4"/>
                <p:cNvSpPr/>
                <p:nvPr/>
              </p:nvSpPr>
              <p:spPr>
                <a:xfrm>
                  <a:off x="5057"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2" name="Google Shape;1462;p4"/>
                <p:cNvSpPr/>
                <p:nvPr/>
              </p:nvSpPr>
              <p:spPr>
                <a:xfrm>
                  <a:off x="5085" y="188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3" name="Google Shape;1463;p4"/>
                <p:cNvSpPr/>
                <p:nvPr/>
              </p:nvSpPr>
              <p:spPr>
                <a:xfrm>
                  <a:off x="5085" y="188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4" name="Google Shape;1464;p4"/>
                <p:cNvSpPr/>
                <p:nvPr/>
              </p:nvSpPr>
              <p:spPr>
                <a:xfrm>
                  <a:off x="5057"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5" name="Google Shape;1465;p4"/>
                <p:cNvSpPr/>
                <p:nvPr/>
              </p:nvSpPr>
              <p:spPr>
                <a:xfrm>
                  <a:off x="5223"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6" name="Google Shape;1466;p4"/>
                <p:cNvSpPr/>
                <p:nvPr/>
              </p:nvSpPr>
              <p:spPr>
                <a:xfrm>
                  <a:off x="5085" y="188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7" name="Google Shape;1467;p4"/>
                <p:cNvSpPr/>
                <p:nvPr/>
              </p:nvSpPr>
              <p:spPr>
                <a:xfrm>
                  <a:off x="4682" y="1332"/>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8" name="Google Shape;1468;p4"/>
                <p:cNvSpPr/>
                <p:nvPr/>
              </p:nvSpPr>
              <p:spPr>
                <a:xfrm>
                  <a:off x="4393" y="1520"/>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9" name="Google Shape;1469;p4"/>
                <p:cNvSpPr/>
                <p:nvPr/>
              </p:nvSpPr>
              <p:spPr>
                <a:xfrm>
                  <a:off x="4336" y="1304"/>
                  <a:ext cx="32"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0" name="Google Shape;1470;p4"/>
                <p:cNvSpPr/>
                <p:nvPr/>
              </p:nvSpPr>
              <p:spPr>
                <a:xfrm>
                  <a:off x="4682" y="1332"/>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1" name="Google Shape;1471;p4"/>
                <p:cNvSpPr/>
                <p:nvPr/>
              </p:nvSpPr>
              <p:spPr>
                <a:xfrm>
                  <a:off x="4711" y="1513"/>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2" name="Google Shape;1472;p4"/>
                <p:cNvSpPr/>
                <p:nvPr/>
              </p:nvSpPr>
              <p:spPr>
                <a:xfrm>
                  <a:off x="4393" y="1520"/>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3" name="Google Shape;1473;p4"/>
                <p:cNvSpPr/>
                <p:nvPr/>
              </p:nvSpPr>
              <p:spPr>
                <a:xfrm>
                  <a:off x="4682" y="1332"/>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4" name="Google Shape;1474;p4"/>
                <p:cNvSpPr/>
                <p:nvPr/>
              </p:nvSpPr>
              <p:spPr>
                <a:xfrm>
                  <a:off x="6849" y="1960"/>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5" name="Google Shape;1475;p4"/>
                <p:cNvSpPr/>
                <p:nvPr/>
              </p:nvSpPr>
              <p:spPr>
                <a:xfrm>
                  <a:off x="6746" y="1772"/>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6" name="Google Shape;1476;p4"/>
                <p:cNvSpPr/>
                <p:nvPr/>
              </p:nvSpPr>
              <p:spPr>
                <a:xfrm>
                  <a:off x="6905" y="1868"/>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7" name="Google Shape;1477;p4"/>
                <p:cNvSpPr/>
                <p:nvPr/>
              </p:nvSpPr>
              <p:spPr>
                <a:xfrm>
                  <a:off x="6895" y="1595"/>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8" name="Google Shape;1478;p4"/>
                <p:cNvSpPr/>
                <p:nvPr/>
              </p:nvSpPr>
              <p:spPr>
                <a:xfrm>
                  <a:off x="6746" y="1772"/>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9" name="Google Shape;1479;p4"/>
                <p:cNvSpPr/>
                <p:nvPr/>
              </p:nvSpPr>
              <p:spPr>
                <a:xfrm>
                  <a:off x="6905" y="1868"/>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0" name="Google Shape;1480;p4"/>
                <p:cNvSpPr/>
                <p:nvPr/>
              </p:nvSpPr>
              <p:spPr>
                <a:xfrm>
                  <a:off x="6354" y="1080"/>
                  <a:ext cx="28"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1" name="Google Shape;1481;p4"/>
                <p:cNvSpPr/>
                <p:nvPr/>
              </p:nvSpPr>
              <p:spPr>
                <a:xfrm>
                  <a:off x="6343" y="1566"/>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2" name="Google Shape;1482;p4"/>
                <p:cNvSpPr/>
                <p:nvPr/>
              </p:nvSpPr>
              <p:spPr>
                <a:xfrm>
                  <a:off x="5887" y="1417"/>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3" name="Google Shape;1483;p4"/>
                <p:cNvSpPr/>
                <p:nvPr/>
              </p:nvSpPr>
              <p:spPr>
                <a:xfrm>
                  <a:off x="6566" y="1063"/>
                  <a:ext cx="32"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4" name="Google Shape;1484;p4"/>
                <p:cNvSpPr/>
                <p:nvPr/>
              </p:nvSpPr>
              <p:spPr>
                <a:xfrm>
                  <a:off x="6343" y="1566"/>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5" name="Google Shape;1485;p4"/>
                <p:cNvSpPr/>
                <p:nvPr/>
              </p:nvSpPr>
              <p:spPr>
                <a:xfrm>
                  <a:off x="6354" y="1080"/>
                  <a:ext cx="28"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6" name="Google Shape;1486;p4"/>
                <p:cNvSpPr/>
                <p:nvPr/>
              </p:nvSpPr>
              <p:spPr>
                <a:xfrm>
                  <a:off x="5251" y="195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7" name="Google Shape;1487;p4"/>
                <p:cNvSpPr/>
                <p:nvPr/>
              </p:nvSpPr>
              <p:spPr>
                <a:xfrm>
                  <a:off x="5223"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8" name="Google Shape;1488;p4"/>
                <p:cNvSpPr/>
                <p:nvPr/>
              </p:nvSpPr>
              <p:spPr>
                <a:xfrm>
                  <a:off x="5813" y="178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9" name="Google Shape;1489;p4"/>
                <p:cNvSpPr/>
                <p:nvPr/>
              </p:nvSpPr>
              <p:spPr>
                <a:xfrm>
                  <a:off x="5251" y="195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0" name="Google Shape;1490;p4"/>
                <p:cNvSpPr/>
                <p:nvPr/>
              </p:nvSpPr>
              <p:spPr>
                <a:xfrm>
                  <a:off x="5813" y="178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1" name="Google Shape;1491;p4"/>
                <p:cNvSpPr/>
                <p:nvPr/>
              </p:nvSpPr>
              <p:spPr>
                <a:xfrm>
                  <a:off x="5792"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2" name="Google Shape;1492;p4"/>
                <p:cNvSpPr/>
                <p:nvPr/>
              </p:nvSpPr>
              <p:spPr>
                <a:xfrm>
                  <a:off x="5223"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3" name="Google Shape;1493;p4"/>
                <p:cNvSpPr/>
                <p:nvPr/>
              </p:nvSpPr>
              <p:spPr>
                <a:xfrm>
                  <a:off x="5251" y="195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4" name="Google Shape;1494;p4"/>
                <p:cNvSpPr/>
                <p:nvPr/>
              </p:nvSpPr>
              <p:spPr>
                <a:xfrm>
                  <a:off x="5813" y="178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5" name="Google Shape;1495;p4"/>
                <p:cNvSpPr/>
                <p:nvPr/>
              </p:nvSpPr>
              <p:spPr>
                <a:xfrm>
                  <a:off x="5672" y="210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6" name="Google Shape;1496;p4"/>
                <p:cNvSpPr/>
                <p:nvPr/>
              </p:nvSpPr>
              <p:spPr>
                <a:xfrm>
                  <a:off x="5672" y="210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7" name="Google Shape;1497;p4"/>
                <p:cNvSpPr/>
                <p:nvPr/>
              </p:nvSpPr>
              <p:spPr>
                <a:xfrm>
                  <a:off x="5813" y="178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8" name="Google Shape;1498;p4"/>
                <p:cNvSpPr/>
                <p:nvPr/>
              </p:nvSpPr>
              <p:spPr>
                <a:xfrm>
                  <a:off x="5997" y="2364"/>
                  <a:ext cx="32"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9" name="Google Shape;1499;p4"/>
                <p:cNvSpPr/>
                <p:nvPr/>
              </p:nvSpPr>
              <p:spPr>
                <a:xfrm>
                  <a:off x="5887" y="1417"/>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0" name="Google Shape;1500;p4"/>
                <p:cNvSpPr/>
                <p:nvPr/>
              </p:nvSpPr>
              <p:spPr>
                <a:xfrm>
                  <a:off x="5792"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1" name="Google Shape;1501;p4"/>
                <p:cNvSpPr/>
                <p:nvPr/>
              </p:nvSpPr>
              <p:spPr>
                <a:xfrm>
                  <a:off x="5813" y="178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2" name="Google Shape;1502;p4"/>
                <p:cNvSpPr/>
                <p:nvPr/>
              </p:nvSpPr>
              <p:spPr>
                <a:xfrm>
                  <a:off x="5887" y="1417"/>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3" name="Google Shape;1503;p4"/>
                <p:cNvSpPr/>
                <p:nvPr/>
              </p:nvSpPr>
              <p:spPr>
                <a:xfrm>
                  <a:off x="5887" y="1417"/>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4" name="Google Shape;1504;p4"/>
                <p:cNvSpPr/>
                <p:nvPr/>
              </p:nvSpPr>
              <p:spPr>
                <a:xfrm>
                  <a:off x="5813" y="178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5" name="Google Shape;1505;p4"/>
                <p:cNvSpPr/>
                <p:nvPr/>
              </p:nvSpPr>
              <p:spPr>
                <a:xfrm>
                  <a:off x="6343" y="1566"/>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6" name="Google Shape;1506;p4"/>
                <p:cNvSpPr/>
                <p:nvPr/>
              </p:nvSpPr>
              <p:spPr>
                <a:xfrm>
                  <a:off x="5887" y="1417"/>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7" name="Google Shape;1507;p4"/>
                <p:cNvSpPr/>
                <p:nvPr/>
              </p:nvSpPr>
              <p:spPr>
                <a:xfrm>
                  <a:off x="5997" y="2364"/>
                  <a:ext cx="32"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8" name="Google Shape;1508;p4"/>
                <p:cNvSpPr/>
                <p:nvPr/>
              </p:nvSpPr>
              <p:spPr>
                <a:xfrm>
                  <a:off x="5813" y="178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9" name="Google Shape;1509;p4"/>
                <p:cNvSpPr/>
                <p:nvPr/>
              </p:nvSpPr>
              <p:spPr>
                <a:xfrm>
                  <a:off x="6548" y="1999"/>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0" name="Google Shape;1510;p4"/>
                <p:cNvSpPr/>
                <p:nvPr/>
              </p:nvSpPr>
              <p:spPr>
                <a:xfrm>
                  <a:off x="6548" y="1999"/>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1" name="Google Shape;1511;p4"/>
                <p:cNvSpPr/>
                <p:nvPr/>
              </p:nvSpPr>
              <p:spPr>
                <a:xfrm>
                  <a:off x="6343" y="1566"/>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2" name="Google Shape;1512;p4"/>
                <p:cNvSpPr/>
                <p:nvPr/>
              </p:nvSpPr>
              <p:spPr>
                <a:xfrm>
                  <a:off x="5813" y="178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3" name="Google Shape;1513;p4"/>
                <p:cNvSpPr/>
                <p:nvPr/>
              </p:nvSpPr>
              <p:spPr>
                <a:xfrm>
                  <a:off x="6548" y="1999"/>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4" name="Google Shape;1514;p4"/>
                <p:cNvSpPr/>
                <p:nvPr/>
              </p:nvSpPr>
              <p:spPr>
                <a:xfrm>
                  <a:off x="6548" y="1999"/>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5" name="Google Shape;1515;p4"/>
                <p:cNvSpPr/>
                <p:nvPr/>
              </p:nvSpPr>
              <p:spPr>
                <a:xfrm>
                  <a:off x="6746" y="1772"/>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6" name="Google Shape;1516;p4"/>
                <p:cNvSpPr/>
                <p:nvPr/>
              </p:nvSpPr>
              <p:spPr>
                <a:xfrm>
                  <a:off x="6343" y="1566"/>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7" name="Google Shape;1517;p4"/>
                <p:cNvSpPr/>
                <p:nvPr/>
              </p:nvSpPr>
              <p:spPr>
                <a:xfrm>
                  <a:off x="6548" y="1999"/>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8" name="Google Shape;1518;p4"/>
                <p:cNvSpPr/>
                <p:nvPr/>
              </p:nvSpPr>
              <p:spPr>
                <a:xfrm>
                  <a:off x="6849" y="1960"/>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9" name="Google Shape;1519;p4"/>
                <p:cNvSpPr/>
                <p:nvPr/>
              </p:nvSpPr>
              <p:spPr>
                <a:xfrm>
                  <a:off x="6746" y="1772"/>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0" name="Google Shape;1520;p4"/>
                <p:cNvSpPr/>
                <p:nvPr/>
              </p:nvSpPr>
              <p:spPr>
                <a:xfrm>
                  <a:off x="6548" y="1999"/>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1" name="Google Shape;1521;p4"/>
                <p:cNvSpPr/>
                <p:nvPr/>
              </p:nvSpPr>
              <p:spPr>
                <a:xfrm>
                  <a:off x="4778" y="1279"/>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2" name="Google Shape;1522;p4"/>
                <p:cNvSpPr/>
                <p:nvPr/>
              </p:nvSpPr>
              <p:spPr>
                <a:xfrm>
                  <a:off x="4711" y="1513"/>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3" name="Google Shape;1523;p4"/>
                <p:cNvSpPr/>
                <p:nvPr/>
              </p:nvSpPr>
              <p:spPr>
                <a:xfrm>
                  <a:off x="4682" y="1332"/>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4" name="Google Shape;1524;p4"/>
                <p:cNvSpPr/>
                <p:nvPr/>
              </p:nvSpPr>
              <p:spPr>
                <a:xfrm>
                  <a:off x="5831" y="1251"/>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5" name="Google Shape;1525;p4"/>
                <p:cNvSpPr/>
                <p:nvPr/>
              </p:nvSpPr>
              <p:spPr>
                <a:xfrm>
                  <a:off x="5792"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6" name="Google Shape;1526;p4"/>
                <p:cNvSpPr/>
                <p:nvPr/>
              </p:nvSpPr>
              <p:spPr>
                <a:xfrm>
                  <a:off x="5541" y="1176"/>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7" name="Google Shape;1527;p4"/>
                <p:cNvSpPr/>
                <p:nvPr/>
              </p:nvSpPr>
              <p:spPr>
                <a:xfrm>
                  <a:off x="5887" y="1417"/>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8" name="Google Shape;1528;p4"/>
                <p:cNvSpPr/>
                <p:nvPr/>
              </p:nvSpPr>
              <p:spPr>
                <a:xfrm>
                  <a:off x="5792"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9" name="Google Shape;1529;p4"/>
                <p:cNvSpPr/>
                <p:nvPr/>
              </p:nvSpPr>
              <p:spPr>
                <a:xfrm>
                  <a:off x="5831" y="1251"/>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0" name="Google Shape;1530;p4"/>
                <p:cNvSpPr/>
                <p:nvPr/>
              </p:nvSpPr>
              <p:spPr>
                <a:xfrm>
                  <a:off x="4311" y="1747"/>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1" name="Google Shape;1531;p4"/>
                <p:cNvSpPr/>
                <p:nvPr/>
              </p:nvSpPr>
              <p:spPr>
                <a:xfrm>
                  <a:off x="4311" y="1616"/>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2" name="Google Shape;1532;p4"/>
                <p:cNvSpPr/>
                <p:nvPr/>
              </p:nvSpPr>
              <p:spPr>
                <a:xfrm>
                  <a:off x="4460" y="1595"/>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3" name="Google Shape;1533;p4"/>
                <p:cNvSpPr/>
                <p:nvPr/>
              </p:nvSpPr>
              <p:spPr>
                <a:xfrm>
                  <a:off x="4460" y="1595"/>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4" name="Google Shape;1534;p4"/>
                <p:cNvSpPr/>
                <p:nvPr/>
              </p:nvSpPr>
              <p:spPr>
                <a:xfrm>
                  <a:off x="4393" y="1520"/>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5" name="Google Shape;1535;p4"/>
                <p:cNvSpPr/>
                <p:nvPr/>
              </p:nvSpPr>
              <p:spPr>
                <a:xfrm>
                  <a:off x="4311" y="1616"/>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6" name="Google Shape;1536;p4"/>
                <p:cNvSpPr/>
                <p:nvPr/>
              </p:nvSpPr>
              <p:spPr>
                <a:xfrm>
                  <a:off x="4460" y="1595"/>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7" name="Google Shape;1537;p4"/>
                <p:cNvSpPr/>
                <p:nvPr/>
              </p:nvSpPr>
              <p:spPr>
                <a:xfrm>
                  <a:off x="4460" y="1595"/>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8" name="Google Shape;1538;p4"/>
                <p:cNvSpPr/>
                <p:nvPr/>
              </p:nvSpPr>
              <p:spPr>
                <a:xfrm>
                  <a:off x="4711" y="1513"/>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9" name="Google Shape;1539;p4"/>
                <p:cNvSpPr/>
                <p:nvPr/>
              </p:nvSpPr>
              <p:spPr>
                <a:xfrm>
                  <a:off x="4393" y="1520"/>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0" name="Google Shape;1540;p4"/>
                <p:cNvSpPr/>
                <p:nvPr/>
              </p:nvSpPr>
              <p:spPr>
                <a:xfrm>
                  <a:off x="4460" y="1595"/>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1" name="Google Shape;1541;p4"/>
                <p:cNvSpPr/>
                <p:nvPr/>
              </p:nvSpPr>
              <p:spPr>
                <a:xfrm>
                  <a:off x="4460" y="1595"/>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2" name="Google Shape;1542;p4"/>
                <p:cNvSpPr/>
                <p:nvPr/>
              </p:nvSpPr>
              <p:spPr>
                <a:xfrm>
                  <a:off x="4711" y="1513"/>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3" name="Google Shape;1543;p4"/>
                <p:cNvSpPr/>
                <p:nvPr/>
              </p:nvSpPr>
              <p:spPr>
                <a:xfrm>
                  <a:off x="4523" y="1623"/>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4" name="Google Shape;1544;p4"/>
                <p:cNvSpPr/>
                <p:nvPr/>
              </p:nvSpPr>
              <p:spPr>
                <a:xfrm>
                  <a:off x="3498" y="1268"/>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5" name="Google Shape;1545;p4"/>
                <p:cNvSpPr/>
                <p:nvPr/>
              </p:nvSpPr>
              <p:spPr>
                <a:xfrm>
                  <a:off x="3721" y="1360"/>
                  <a:ext cx="28"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6" name="Google Shape;1546;p4"/>
                <p:cNvSpPr/>
                <p:nvPr/>
              </p:nvSpPr>
              <p:spPr>
                <a:xfrm>
                  <a:off x="3636" y="1183"/>
                  <a:ext cx="32"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7" name="Google Shape;1547;p4"/>
                <p:cNvSpPr/>
                <p:nvPr/>
              </p:nvSpPr>
              <p:spPr>
                <a:xfrm>
                  <a:off x="3498" y="1268"/>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8" name="Google Shape;1548;p4"/>
                <p:cNvSpPr/>
                <p:nvPr/>
              </p:nvSpPr>
              <p:spPr>
                <a:xfrm>
                  <a:off x="3721" y="1360"/>
                  <a:ext cx="28"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9" name="Google Shape;1549;p4"/>
                <p:cNvSpPr/>
                <p:nvPr/>
              </p:nvSpPr>
              <p:spPr>
                <a:xfrm>
                  <a:off x="3767" y="1662"/>
                  <a:ext cx="32"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50" name="Google Shape;1550;p4"/>
              <p:cNvSpPr/>
              <p:nvPr/>
            </p:nvSpPr>
            <p:spPr>
              <a:xfrm>
                <a:off x="3498" y="1268"/>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1" name="Google Shape;1551;p4"/>
              <p:cNvSpPr/>
              <p:nvPr/>
            </p:nvSpPr>
            <p:spPr>
              <a:xfrm>
                <a:off x="3721" y="1360"/>
                <a:ext cx="28"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2" name="Google Shape;1552;p4"/>
              <p:cNvSpPr/>
              <p:nvPr/>
            </p:nvSpPr>
            <p:spPr>
              <a:xfrm>
                <a:off x="3908" y="1492"/>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3" name="Google Shape;1553;p4"/>
              <p:cNvSpPr/>
              <p:nvPr/>
            </p:nvSpPr>
            <p:spPr>
              <a:xfrm>
                <a:off x="3767" y="1662"/>
                <a:ext cx="32"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4" name="Google Shape;1554;p4"/>
              <p:cNvSpPr/>
              <p:nvPr/>
            </p:nvSpPr>
            <p:spPr>
              <a:xfrm>
                <a:off x="6566" y="1063"/>
                <a:ext cx="32"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5" name="Google Shape;1555;p4"/>
              <p:cNvSpPr/>
              <p:nvPr/>
            </p:nvSpPr>
            <p:spPr>
              <a:xfrm>
                <a:off x="6343" y="1566"/>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6" name="Google Shape;1556;p4"/>
              <p:cNvSpPr/>
              <p:nvPr/>
            </p:nvSpPr>
            <p:spPr>
              <a:xfrm>
                <a:off x="6775" y="1268"/>
                <a:ext cx="28"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7" name="Google Shape;1557;p4"/>
              <p:cNvSpPr/>
              <p:nvPr/>
            </p:nvSpPr>
            <p:spPr>
              <a:xfrm>
                <a:off x="6895" y="1595"/>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8" name="Google Shape;1558;p4"/>
              <p:cNvSpPr/>
              <p:nvPr/>
            </p:nvSpPr>
            <p:spPr>
              <a:xfrm>
                <a:off x="6343" y="1566"/>
                <a:ext cx="29"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9" name="Google Shape;1559;p4"/>
              <p:cNvSpPr/>
              <p:nvPr/>
            </p:nvSpPr>
            <p:spPr>
              <a:xfrm>
                <a:off x="6775" y="1268"/>
                <a:ext cx="28"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0" name="Google Shape;1560;p4"/>
              <p:cNvSpPr/>
              <p:nvPr/>
            </p:nvSpPr>
            <p:spPr>
              <a:xfrm>
                <a:off x="4205" y="1903"/>
                <a:ext cx="32"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1" name="Google Shape;1561;p4"/>
              <p:cNvSpPr/>
              <p:nvPr/>
            </p:nvSpPr>
            <p:spPr>
              <a:xfrm>
                <a:off x="4152" y="160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2" name="Google Shape;1562;p4"/>
              <p:cNvSpPr/>
              <p:nvPr/>
            </p:nvSpPr>
            <p:spPr>
              <a:xfrm>
                <a:off x="3993" y="1829"/>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3" name="Google Shape;1563;p4"/>
              <p:cNvSpPr/>
              <p:nvPr/>
            </p:nvSpPr>
            <p:spPr>
              <a:xfrm>
                <a:off x="4311" y="1747"/>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4" name="Google Shape;1564;p4"/>
              <p:cNvSpPr/>
              <p:nvPr/>
            </p:nvSpPr>
            <p:spPr>
              <a:xfrm>
                <a:off x="4152" y="160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5" name="Google Shape;1565;p4"/>
              <p:cNvSpPr/>
              <p:nvPr/>
            </p:nvSpPr>
            <p:spPr>
              <a:xfrm>
                <a:off x="4205" y="1903"/>
                <a:ext cx="32"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6" name="Google Shape;1566;p4"/>
              <p:cNvSpPr/>
              <p:nvPr/>
            </p:nvSpPr>
            <p:spPr>
              <a:xfrm>
                <a:off x="3965" y="121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7" name="Google Shape;1567;p4"/>
              <p:cNvSpPr/>
              <p:nvPr/>
            </p:nvSpPr>
            <p:spPr>
              <a:xfrm>
                <a:off x="4152" y="160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8" name="Google Shape;1568;p4"/>
              <p:cNvSpPr/>
              <p:nvPr/>
            </p:nvSpPr>
            <p:spPr>
              <a:xfrm>
                <a:off x="3908" y="1492"/>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9" name="Google Shape;1569;p4"/>
              <p:cNvSpPr/>
              <p:nvPr/>
            </p:nvSpPr>
            <p:spPr>
              <a:xfrm>
                <a:off x="3965" y="121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0" name="Google Shape;1570;p4"/>
              <p:cNvSpPr/>
              <p:nvPr/>
            </p:nvSpPr>
            <p:spPr>
              <a:xfrm>
                <a:off x="4336" y="1304"/>
                <a:ext cx="32" cy="32"/>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1" name="Google Shape;1571;p4"/>
              <p:cNvSpPr/>
              <p:nvPr/>
            </p:nvSpPr>
            <p:spPr>
              <a:xfrm>
                <a:off x="4152" y="1605"/>
                <a:ext cx="29"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2" name="Google Shape;1572;p4"/>
              <p:cNvSpPr/>
              <p:nvPr/>
            </p:nvSpPr>
            <p:spPr>
              <a:xfrm>
                <a:off x="3965" y="121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3" name="Google Shape;1573;p4"/>
              <p:cNvSpPr/>
              <p:nvPr/>
            </p:nvSpPr>
            <p:spPr>
              <a:xfrm>
                <a:off x="3965" y="121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4" name="Google Shape;1574;p4"/>
              <p:cNvSpPr/>
              <p:nvPr/>
            </p:nvSpPr>
            <p:spPr>
              <a:xfrm>
                <a:off x="3721" y="1360"/>
                <a:ext cx="28"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5" name="Google Shape;1575;p4"/>
              <p:cNvSpPr/>
              <p:nvPr/>
            </p:nvSpPr>
            <p:spPr>
              <a:xfrm>
                <a:off x="3636" y="1183"/>
                <a:ext cx="32"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6" name="Google Shape;1576;p4"/>
              <p:cNvSpPr/>
              <p:nvPr/>
            </p:nvSpPr>
            <p:spPr>
              <a:xfrm>
                <a:off x="3965" y="121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7" name="Google Shape;1577;p4"/>
              <p:cNvSpPr/>
              <p:nvPr/>
            </p:nvSpPr>
            <p:spPr>
              <a:xfrm>
                <a:off x="3908" y="1492"/>
                <a:ext cx="29"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8" name="Google Shape;1578;p4"/>
              <p:cNvSpPr/>
              <p:nvPr/>
            </p:nvSpPr>
            <p:spPr>
              <a:xfrm>
                <a:off x="3721" y="1360"/>
                <a:ext cx="28" cy="29"/>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9" name="Google Shape;1579;p4"/>
              <p:cNvSpPr/>
              <p:nvPr/>
            </p:nvSpPr>
            <p:spPr>
              <a:xfrm>
                <a:off x="3965" y="121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0" name="Google Shape;1580;p4"/>
              <p:cNvSpPr/>
              <p:nvPr/>
            </p:nvSpPr>
            <p:spPr>
              <a:xfrm>
                <a:off x="4778" y="1279"/>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1" name="Google Shape;1581;p4"/>
              <p:cNvSpPr/>
              <p:nvPr/>
            </p:nvSpPr>
            <p:spPr>
              <a:xfrm>
                <a:off x="4711" y="1513"/>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2" name="Google Shape;1582;p4"/>
              <p:cNvSpPr/>
              <p:nvPr/>
            </p:nvSpPr>
            <p:spPr>
              <a:xfrm>
                <a:off x="4983" y="1297"/>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3" name="Google Shape;1583;p4"/>
              <p:cNvSpPr/>
              <p:nvPr/>
            </p:nvSpPr>
            <p:spPr>
              <a:xfrm>
                <a:off x="4983" y="1297"/>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4" name="Google Shape;1584;p4"/>
              <p:cNvSpPr/>
              <p:nvPr/>
            </p:nvSpPr>
            <p:spPr>
              <a:xfrm>
                <a:off x="5057"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5" name="Google Shape;1585;p4"/>
              <p:cNvSpPr/>
              <p:nvPr/>
            </p:nvSpPr>
            <p:spPr>
              <a:xfrm>
                <a:off x="4711" y="1513"/>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6" name="Google Shape;1586;p4"/>
              <p:cNvSpPr/>
              <p:nvPr/>
            </p:nvSpPr>
            <p:spPr>
              <a:xfrm>
                <a:off x="4983" y="1297"/>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7" name="Google Shape;1587;p4"/>
              <p:cNvSpPr/>
              <p:nvPr/>
            </p:nvSpPr>
            <p:spPr>
              <a:xfrm>
                <a:off x="4983" y="1297"/>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8" name="Google Shape;1588;p4"/>
              <p:cNvSpPr/>
              <p:nvPr/>
            </p:nvSpPr>
            <p:spPr>
              <a:xfrm>
                <a:off x="5223"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9" name="Google Shape;1589;p4"/>
              <p:cNvSpPr/>
              <p:nvPr/>
            </p:nvSpPr>
            <p:spPr>
              <a:xfrm>
                <a:off x="5057"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0" name="Google Shape;1590;p4"/>
              <p:cNvSpPr/>
              <p:nvPr/>
            </p:nvSpPr>
            <p:spPr>
              <a:xfrm>
                <a:off x="4983" y="1297"/>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1" name="Google Shape;1591;p4"/>
              <p:cNvSpPr/>
              <p:nvPr/>
            </p:nvSpPr>
            <p:spPr>
              <a:xfrm>
                <a:off x="5541" y="1176"/>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2" name="Google Shape;1592;p4"/>
              <p:cNvSpPr/>
              <p:nvPr/>
            </p:nvSpPr>
            <p:spPr>
              <a:xfrm>
                <a:off x="5223" y="1492"/>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3" name="Google Shape;1593;p4"/>
              <p:cNvSpPr/>
              <p:nvPr/>
            </p:nvSpPr>
            <p:spPr>
              <a:xfrm>
                <a:off x="4983" y="1297"/>
                <a:ext cx="28" cy="28"/>
              </a:xfrm>
              <a:prstGeom prst="ellipse">
                <a:avLst/>
              </a:prstGeom>
              <a:gradFill>
                <a:gsLst>
                  <a:gs pos="0">
                    <a:srgbClr val="70706F">
                      <a:alpha val="0"/>
                    </a:srgbClr>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94" name="Google Shape;1594;p4"/>
            <p:cNvGrpSpPr/>
            <p:nvPr/>
          </p:nvGrpSpPr>
          <p:grpSpPr>
            <a:xfrm>
              <a:off x="4263686" y="2606883"/>
              <a:ext cx="9792670" cy="4882701"/>
              <a:chOff x="-522351" y="3482017"/>
              <a:chExt cx="8680905" cy="4328367"/>
            </a:xfrm>
          </p:grpSpPr>
          <p:sp>
            <p:nvSpPr>
              <p:cNvPr id="1595" name="Google Shape;1595;p4"/>
              <p:cNvSpPr/>
              <p:nvPr/>
            </p:nvSpPr>
            <p:spPr>
              <a:xfrm>
                <a:off x="-401027" y="6410011"/>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6" name="Google Shape;1596;p4"/>
              <p:cNvSpPr/>
              <p:nvPr/>
            </p:nvSpPr>
            <p:spPr>
              <a:xfrm>
                <a:off x="5807952" y="5849039"/>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7" name="Google Shape;1597;p4"/>
              <p:cNvSpPr/>
              <p:nvPr/>
            </p:nvSpPr>
            <p:spPr>
              <a:xfrm>
                <a:off x="3604379" y="5205175"/>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8" name="Google Shape;1598;p4"/>
              <p:cNvSpPr/>
              <p:nvPr/>
            </p:nvSpPr>
            <p:spPr>
              <a:xfrm>
                <a:off x="1599018" y="4633567"/>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9" name="Google Shape;1599;p4"/>
              <p:cNvSpPr/>
              <p:nvPr/>
            </p:nvSpPr>
            <p:spPr>
              <a:xfrm>
                <a:off x="2039479" y="5962435"/>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0" name="Google Shape;1600;p4"/>
              <p:cNvSpPr/>
              <p:nvPr/>
            </p:nvSpPr>
            <p:spPr>
              <a:xfrm>
                <a:off x="-114771" y="7149454"/>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1" name="Google Shape;1601;p4"/>
              <p:cNvSpPr/>
              <p:nvPr/>
            </p:nvSpPr>
            <p:spPr>
              <a:xfrm>
                <a:off x="831258" y="7695188"/>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2" name="Google Shape;1602;p4"/>
              <p:cNvSpPr/>
              <p:nvPr/>
            </p:nvSpPr>
            <p:spPr>
              <a:xfrm>
                <a:off x="2037851" y="722944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3" name="Google Shape;1603;p4"/>
              <p:cNvSpPr/>
              <p:nvPr/>
            </p:nvSpPr>
            <p:spPr>
              <a:xfrm>
                <a:off x="2440619" y="6342125"/>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4" name="Google Shape;1604;p4"/>
              <p:cNvSpPr/>
              <p:nvPr/>
            </p:nvSpPr>
            <p:spPr>
              <a:xfrm>
                <a:off x="3354945" y="5602598"/>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5" name="Google Shape;1605;p4"/>
              <p:cNvSpPr/>
              <p:nvPr/>
            </p:nvSpPr>
            <p:spPr>
              <a:xfrm>
                <a:off x="384777" y="5537176"/>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6" name="Google Shape;1606;p4"/>
              <p:cNvSpPr/>
              <p:nvPr/>
            </p:nvSpPr>
            <p:spPr>
              <a:xfrm>
                <a:off x="-522351" y="3482017"/>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7" name="Google Shape;1607;p4"/>
              <p:cNvSpPr/>
              <p:nvPr/>
            </p:nvSpPr>
            <p:spPr>
              <a:xfrm>
                <a:off x="3675045" y="5890712"/>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8" name="Google Shape;1608;p4"/>
              <p:cNvSpPr/>
              <p:nvPr/>
            </p:nvSpPr>
            <p:spPr>
              <a:xfrm>
                <a:off x="4929215" y="5442119"/>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9" name="Google Shape;1609;p4"/>
              <p:cNvSpPr/>
              <p:nvPr/>
            </p:nvSpPr>
            <p:spPr>
              <a:xfrm>
                <a:off x="6408464" y="6673851"/>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0" name="Google Shape;1610;p4"/>
              <p:cNvSpPr/>
              <p:nvPr/>
            </p:nvSpPr>
            <p:spPr>
              <a:xfrm>
                <a:off x="4648835" y="7057017"/>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1" name="Google Shape;1611;p4"/>
              <p:cNvSpPr/>
              <p:nvPr/>
            </p:nvSpPr>
            <p:spPr>
              <a:xfrm>
                <a:off x="7339651" y="721181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2" name="Google Shape;1612;p4"/>
              <p:cNvSpPr/>
              <p:nvPr/>
            </p:nvSpPr>
            <p:spPr>
              <a:xfrm>
                <a:off x="6734124" y="6306393"/>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3" name="Google Shape;1613;p4"/>
              <p:cNvSpPr/>
              <p:nvPr/>
            </p:nvSpPr>
            <p:spPr>
              <a:xfrm>
                <a:off x="8045904" y="6777637"/>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4" name="Google Shape;1614;p4"/>
              <p:cNvSpPr/>
              <p:nvPr/>
            </p:nvSpPr>
            <p:spPr>
              <a:xfrm>
                <a:off x="857834" y="650281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5" name="Google Shape;1615;p4"/>
              <p:cNvSpPr/>
              <p:nvPr/>
            </p:nvSpPr>
            <p:spPr>
              <a:xfrm>
                <a:off x="5439693" y="4258852"/>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1616" name="Google Shape;1616;p4"/>
          <p:cNvSpPr/>
          <p:nvPr/>
        </p:nvSpPr>
        <p:spPr>
          <a:xfrm>
            <a:off x="11360895" y="6327249"/>
            <a:ext cx="332012" cy="332012"/>
          </a:xfrm>
          <a:prstGeom prst="ellipse">
            <a:avLst/>
          </a:prstGeom>
          <a:noFill/>
          <a:ln cap="flat" cmpd="sng" w="15875">
            <a:solidFill>
              <a:srgbClr val="C5C5C5"/>
            </a:solidFill>
            <a:prstDash val="solid"/>
            <a:round/>
            <a:headEnd len="sm" w="sm" type="none"/>
            <a:tailEnd len="sm" w="sm" type="none"/>
          </a:ln>
        </p:spPr>
        <p:txBody>
          <a:bodyPr anchorCtr="0" anchor="t" bIns="45700" lIns="0" spcFirstLastPara="1" rIns="0" wrap="square" tIns="45700">
            <a:noAutofit/>
          </a:bodyPr>
          <a:lstStyle/>
          <a:p>
            <a:pPr indent="0" lvl="0" marL="0" marR="0" rtl="0" algn="ctr">
              <a:spcBef>
                <a:spcPts val="0"/>
              </a:spcBef>
              <a:spcAft>
                <a:spcPts val="0"/>
              </a:spcAft>
              <a:buNone/>
            </a:pPr>
            <a:fld id="{00000000-1234-1234-1234-123412341234}" type="slidenum">
              <a:rPr b="1" lang="en-US" sz="1100">
                <a:solidFill>
                  <a:schemeClr val="accent2"/>
                </a:solidFill>
                <a:latin typeface="Calibri"/>
                <a:ea typeface="Calibri"/>
                <a:cs typeface="Calibri"/>
                <a:sym typeface="Calibri"/>
              </a:rPr>
              <a:t>‹#›</a:t>
            </a:fld>
            <a:endParaRPr sz="1100">
              <a:solidFill>
                <a:schemeClr val="accent3"/>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o innholdsdeler">
  <p:cSld name="4_To innholdsdeler">
    <p:spTree>
      <p:nvGrpSpPr>
        <p:cNvPr id="1617" name="Shape 1617"/>
        <p:cNvGrpSpPr/>
        <p:nvPr/>
      </p:nvGrpSpPr>
      <p:grpSpPr>
        <a:xfrm>
          <a:off x="0" y="0"/>
          <a:ext cx="0" cy="0"/>
          <a:chOff x="0" y="0"/>
          <a:chExt cx="0" cy="0"/>
        </a:xfrm>
      </p:grpSpPr>
      <p:sp>
        <p:nvSpPr>
          <p:cNvPr id="1618" name="Google Shape;1618;p5"/>
          <p:cNvSpPr/>
          <p:nvPr>
            <p:ph idx="2" type="pic"/>
          </p:nvPr>
        </p:nvSpPr>
        <p:spPr>
          <a:xfrm>
            <a:off x="6096000" y="0"/>
            <a:ext cx="6096000" cy="6875463"/>
          </a:xfrm>
          <a:prstGeom prst="rect">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accent2"/>
              </a:buClr>
              <a:buSzPts val="1800"/>
              <a:buFont typeface="Calibri"/>
              <a:buChar char="−"/>
              <a:defRPr b="0" i="0" sz="1800" u="none" cap="none" strike="noStrike">
                <a:solidFill>
                  <a:schemeClr val="accent3"/>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accent2"/>
              </a:buClr>
              <a:buSzPts val="1800"/>
              <a:buFont typeface="Noto Sans Symbols"/>
              <a:buChar char="▪"/>
              <a:defRPr b="0" i="0" sz="1800" u="none" cap="none" strike="noStrike">
                <a:solidFill>
                  <a:schemeClr val="accent3"/>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accent2"/>
              </a:buClr>
              <a:buSzPts val="1800"/>
              <a:buFont typeface="Courier New"/>
              <a:buChar char="o"/>
              <a:defRPr b="0" i="0" sz="1800" u="none" cap="none" strike="noStrike">
                <a:solidFill>
                  <a:schemeClr val="accent3"/>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9" name="Google Shape;1619;p5"/>
          <p:cNvSpPr txBox="1"/>
          <p:nvPr>
            <p:ph type="title"/>
          </p:nvPr>
        </p:nvSpPr>
        <p:spPr>
          <a:xfrm>
            <a:off x="495300" y="457200"/>
            <a:ext cx="10311803" cy="864954"/>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1"/>
              </a:buClr>
              <a:buSzPts val="3000"/>
              <a:buFont typeface="Calibri"/>
              <a:buNone/>
              <a:defRPr b="0" i="0" sz="3000" u="none" cap="none" strike="noStrike">
                <a:solidFill>
                  <a:schemeClr val="accen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620" name="Google Shape;1620;p5"/>
          <p:cNvSpPr txBox="1"/>
          <p:nvPr>
            <p:ph idx="1" type="body"/>
          </p:nvPr>
        </p:nvSpPr>
        <p:spPr>
          <a:xfrm>
            <a:off x="495300" y="1501541"/>
            <a:ext cx="5464066" cy="4675422"/>
          </a:xfrm>
          <a:prstGeom prst="rect">
            <a:avLst/>
          </a:prstGeom>
          <a:noFill/>
          <a:ln>
            <a:noFill/>
          </a:ln>
        </p:spPr>
        <p:txBody>
          <a:bodyPr anchorCtr="0" anchor="t" bIns="91425" lIns="91425" spcFirstLastPara="1" rIns="91425" wrap="square" tIns="91425"/>
          <a:lstStyle>
            <a:lvl1pPr indent="-342900" lvl="0" marL="457200" marR="0" rtl="0" algn="l">
              <a:lnSpc>
                <a:spcPct val="90000"/>
              </a:lnSpc>
              <a:spcBef>
                <a:spcPts val="10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accent2"/>
              </a:buClr>
              <a:buSzPts val="1800"/>
              <a:buFont typeface="Calibri"/>
              <a:buChar char="−"/>
              <a:defRPr b="0" i="0" sz="1800" u="none" cap="none" strike="noStrike">
                <a:solidFill>
                  <a:schemeClr val="accent3"/>
                </a:solidFill>
                <a:latin typeface="Calibri"/>
                <a:ea typeface="Calibri"/>
                <a:cs typeface="Calibri"/>
                <a:sym typeface="Calibri"/>
              </a:defRPr>
            </a:lvl2pPr>
            <a:lvl3pPr indent="-342900" lvl="2" marL="1371600" marR="0" rtl="0" algn="l">
              <a:lnSpc>
                <a:spcPct val="90000"/>
              </a:lnSpc>
              <a:spcBef>
                <a:spcPts val="500"/>
              </a:spcBef>
              <a:spcAft>
                <a:spcPts val="0"/>
              </a:spcAft>
              <a:buClr>
                <a:schemeClr val="accent2"/>
              </a:buClr>
              <a:buSzPts val="1800"/>
              <a:buFont typeface="Noto Sans Symbols"/>
              <a:buChar char="▪"/>
              <a:defRPr b="0" i="0" sz="1800" u="none" cap="none" strike="noStrike">
                <a:solidFill>
                  <a:schemeClr val="accent3"/>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accent2"/>
              </a:buClr>
              <a:buSzPts val="1800"/>
              <a:buFont typeface="Courier New"/>
              <a:buChar char="o"/>
              <a:defRPr b="0" i="0" sz="1800" u="none" cap="none" strike="noStrike">
                <a:solidFill>
                  <a:schemeClr val="accent3"/>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pSp>
        <p:nvGrpSpPr>
          <p:cNvPr id="1621" name="Google Shape;1621;p5"/>
          <p:cNvGrpSpPr/>
          <p:nvPr/>
        </p:nvGrpSpPr>
        <p:grpSpPr>
          <a:xfrm>
            <a:off x="-1978012" y="5047145"/>
            <a:ext cx="7652824" cy="2618409"/>
            <a:chOff x="-1689411" y="-579289"/>
            <a:chExt cx="7652824" cy="2618409"/>
          </a:xfrm>
        </p:grpSpPr>
        <p:grpSp>
          <p:nvGrpSpPr>
            <p:cNvPr id="1622" name="Google Shape;1622;p5"/>
            <p:cNvGrpSpPr/>
            <p:nvPr/>
          </p:nvGrpSpPr>
          <p:grpSpPr>
            <a:xfrm>
              <a:off x="-1689411" y="-564878"/>
              <a:ext cx="6283767" cy="2287538"/>
              <a:chOff x="3198" y="1063"/>
              <a:chExt cx="3736" cy="1330"/>
            </a:xfrm>
          </p:grpSpPr>
          <p:grpSp>
            <p:nvGrpSpPr>
              <p:cNvPr id="1623" name="Google Shape;1623;p5"/>
              <p:cNvGrpSpPr/>
              <p:nvPr/>
            </p:nvGrpSpPr>
            <p:grpSpPr>
              <a:xfrm>
                <a:off x="3198" y="1063"/>
                <a:ext cx="3736" cy="1330"/>
                <a:chOff x="3198" y="1063"/>
                <a:chExt cx="3736" cy="1330"/>
              </a:xfrm>
            </p:grpSpPr>
            <p:sp>
              <p:nvSpPr>
                <p:cNvPr id="1624" name="Google Shape;1624;p5"/>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5" name="Google Shape;1625;p5"/>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6" name="Google Shape;1626;p5"/>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7" name="Google Shape;1627;p5"/>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8" name="Google Shape;1628;p5"/>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9" name="Google Shape;1629;p5"/>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0" name="Google Shape;1630;p5"/>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1" name="Google Shape;1631;p5"/>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2" name="Google Shape;1632;p5"/>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3" name="Google Shape;1633;p5"/>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4" name="Google Shape;1634;p5"/>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5" name="Google Shape;1635;p5"/>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6" name="Google Shape;1636;p5"/>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7" name="Google Shape;1637;p5"/>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8" name="Google Shape;1638;p5"/>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9" name="Google Shape;1639;p5"/>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0" name="Google Shape;1640;p5"/>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1" name="Google Shape;1641;p5"/>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2" name="Google Shape;1642;p5"/>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3" name="Google Shape;1643;p5"/>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4" name="Google Shape;1644;p5"/>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5" name="Google Shape;1645;p5"/>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6" name="Google Shape;1646;p5"/>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7" name="Google Shape;1647;p5"/>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8" name="Google Shape;1648;p5"/>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9" name="Google Shape;1649;p5"/>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0" name="Google Shape;1650;p5"/>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1" name="Google Shape;1651;p5"/>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2" name="Google Shape;1652;p5"/>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3" name="Google Shape;1653;p5"/>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4" name="Google Shape;1654;p5"/>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5" name="Google Shape;1655;p5"/>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6" name="Google Shape;1656;p5"/>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7" name="Google Shape;1657;p5"/>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8" name="Google Shape;1658;p5"/>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9" name="Google Shape;1659;p5"/>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0" name="Google Shape;1660;p5"/>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1" name="Google Shape;1661;p5"/>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2" name="Google Shape;1662;p5"/>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3" name="Google Shape;1663;p5"/>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4" name="Google Shape;1664;p5"/>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5" name="Google Shape;1665;p5"/>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6" name="Google Shape;1666;p5"/>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7" name="Google Shape;1667;p5"/>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8" name="Google Shape;1668;p5"/>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9" name="Google Shape;1669;p5"/>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0" name="Google Shape;1670;p5"/>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1" name="Google Shape;1671;p5"/>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2" name="Google Shape;1672;p5"/>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3" name="Google Shape;1673;p5"/>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4" name="Google Shape;1674;p5"/>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5" name="Google Shape;1675;p5"/>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6" name="Google Shape;1676;p5"/>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7" name="Google Shape;1677;p5"/>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8" name="Google Shape;1678;p5"/>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9" name="Google Shape;1679;p5"/>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0" name="Google Shape;1680;p5"/>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1" name="Google Shape;1681;p5"/>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2" name="Google Shape;1682;p5"/>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3" name="Google Shape;1683;p5"/>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4" name="Google Shape;1684;p5"/>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5" name="Google Shape;1685;p5"/>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6" name="Google Shape;1686;p5"/>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7" name="Google Shape;1687;p5"/>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8" name="Google Shape;1688;p5"/>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9" name="Google Shape;1689;p5"/>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0" name="Google Shape;1690;p5"/>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1" name="Google Shape;1691;p5"/>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2" name="Google Shape;1692;p5"/>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3" name="Google Shape;1693;p5"/>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4" name="Google Shape;1694;p5"/>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5" name="Google Shape;1695;p5"/>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6" name="Google Shape;1696;p5"/>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7" name="Google Shape;1697;p5"/>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8" name="Google Shape;1698;p5"/>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9" name="Google Shape;1699;p5"/>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0" name="Google Shape;1700;p5"/>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1" name="Google Shape;1701;p5"/>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2" name="Google Shape;1702;p5"/>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3" name="Google Shape;1703;p5"/>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4" name="Google Shape;1704;p5"/>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5" name="Google Shape;1705;p5"/>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6" name="Google Shape;1706;p5"/>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7" name="Google Shape;1707;p5"/>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8" name="Google Shape;1708;p5"/>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9" name="Google Shape;1709;p5"/>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0" name="Google Shape;1710;p5"/>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1" name="Google Shape;1711;p5"/>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2" name="Google Shape;1712;p5"/>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3" name="Google Shape;1713;p5"/>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4" name="Google Shape;1714;p5"/>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5" name="Google Shape;1715;p5"/>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6" name="Google Shape;1716;p5"/>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7" name="Google Shape;1717;p5"/>
                <p:cNvSpPr/>
                <p:nvPr/>
              </p:nvSpPr>
              <p:spPr>
                <a:xfrm>
                  <a:off x="3198" y="144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8" name="Google Shape;1718;p5"/>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9" name="Google Shape;1719;p5"/>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0" name="Google Shape;1720;p5"/>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1" name="Google Shape;1721;p5"/>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2" name="Google Shape;1722;p5"/>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3" name="Google Shape;1723;p5"/>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4" name="Google Shape;1724;p5"/>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5" name="Google Shape;1725;p5"/>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6" name="Google Shape;1726;p5"/>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7" name="Google Shape;1727;p5"/>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8" name="Google Shape;1728;p5"/>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9" name="Google Shape;1729;p5"/>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0" name="Google Shape;1730;p5"/>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1" name="Google Shape;1731;p5"/>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2" name="Google Shape;1732;p5"/>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3" name="Google Shape;1733;p5"/>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4" name="Google Shape;1734;p5"/>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5" name="Google Shape;1735;p5"/>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6" name="Google Shape;1736;p5"/>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7" name="Google Shape;1737;p5"/>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8" name="Google Shape;1738;p5"/>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9" name="Google Shape;1739;p5"/>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0" name="Google Shape;1740;p5"/>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1" name="Google Shape;1741;p5"/>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2" name="Google Shape;1742;p5"/>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3" name="Google Shape;1743;p5"/>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4" name="Google Shape;1744;p5"/>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5" name="Google Shape;1745;p5"/>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6" name="Google Shape;1746;p5"/>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7" name="Google Shape;1747;p5"/>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8" name="Google Shape;1748;p5"/>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9" name="Google Shape;1749;p5"/>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0" name="Google Shape;1750;p5"/>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1" name="Google Shape;1751;p5"/>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2" name="Google Shape;1752;p5"/>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3" name="Google Shape;1753;p5"/>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4" name="Google Shape;1754;p5"/>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5" name="Google Shape;1755;p5"/>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6" name="Google Shape;1756;p5"/>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7" name="Google Shape;1757;p5"/>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8" name="Google Shape;1758;p5"/>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9" name="Google Shape;1759;p5"/>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0" name="Google Shape;1760;p5"/>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1" name="Google Shape;1761;p5"/>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2" name="Google Shape;1762;p5"/>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3" name="Google Shape;1763;p5"/>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4" name="Google Shape;1764;p5"/>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5" name="Google Shape;1765;p5"/>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6" name="Google Shape;1766;p5"/>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7" name="Google Shape;1767;p5"/>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8" name="Google Shape;1768;p5"/>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9" name="Google Shape;1769;p5"/>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0" name="Google Shape;1770;p5"/>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1" name="Google Shape;1771;p5"/>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2" name="Google Shape;1772;p5"/>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3" name="Google Shape;1773;p5"/>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4" name="Google Shape;1774;p5"/>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5" name="Google Shape;1775;p5"/>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6" name="Google Shape;1776;p5"/>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7" name="Google Shape;1777;p5"/>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8" name="Google Shape;1778;p5"/>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9" name="Google Shape;1779;p5"/>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0" name="Google Shape;1780;p5"/>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1" name="Google Shape;1781;p5"/>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2" name="Google Shape;1782;p5"/>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3" name="Google Shape;1783;p5"/>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4" name="Google Shape;1784;p5"/>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5" name="Google Shape;1785;p5"/>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6" name="Google Shape;1786;p5"/>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7" name="Google Shape;1787;p5"/>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8" name="Google Shape;1788;p5"/>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9" name="Google Shape;1789;p5"/>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0" name="Google Shape;1790;p5"/>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1" name="Google Shape;1791;p5"/>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2" name="Google Shape;1792;p5"/>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3" name="Google Shape;1793;p5"/>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4" name="Google Shape;1794;p5"/>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5" name="Google Shape;1795;p5"/>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6" name="Google Shape;1796;p5"/>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7" name="Google Shape;1797;p5"/>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8" name="Google Shape;1798;p5"/>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9" name="Google Shape;1799;p5"/>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0" name="Google Shape;1800;p5"/>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1" name="Google Shape;1801;p5"/>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2" name="Google Shape;1802;p5"/>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3" name="Google Shape;1803;p5"/>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4" name="Google Shape;1804;p5"/>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5" name="Google Shape;1805;p5"/>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6" name="Google Shape;1806;p5"/>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7" name="Google Shape;1807;p5"/>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8" name="Google Shape;1808;p5"/>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9" name="Google Shape;1809;p5"/>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0" name="Google Shape;1810;p5"/>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1" name="Google Shape;1811;p5"/>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2" name="Google Shape;1812;p5"/>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3" name="Google Shape;1813;p5"/>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4" name="Google Shape;1814;p5"/>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5" name="Google Shape;1815;p5"/>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6" name="Google Shape;1816;p5"/>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7" name="Google Shape;1817;p5"/>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8" name="Google Shape;1818;p5"/>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9" name="Google Shape;1819;p5"/>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0" name="Google Shape;1820;p5"/>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1" name="Google Shape;1821;p5"/>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2" name="Google Shape;1822;p5"/>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3" name="Google Shape;1823;p5"/>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24" name="Google Shape;1824;p5"/>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5" name="Google Shape;1825;p5"/>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6" name="Google Shape;1826;p5"/>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7" name="Google Shape;1827;p5"/>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8" name="Google Shape;1828;p5"/>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9" name="Google Shape;1829;p5"/>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0" name="Google Shape;1830;p5"/>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1" name="Google Shape;1831;p5"/>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2" name="Google Shape;1832;p5"/>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3" name="Google Shape;1833;p5"/>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4" name="Google Shape;1834;p5"/>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5" name="Google Shape;1835;p5"/>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6" name="Google Shape;1836;p5"/>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7" name="Google Shape;1837;p5"/>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8" name="Google Shape;1838;p5"/>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9" name="Google Shape;1839;p5"/>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0" name="Google Shape;1840;p5"/>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1" name="Google Shape;1841;p5"/>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2" name="Google Shape;1842;p5"/>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3" name="Google Shape;1843;p5"/>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4" name="Google Shape;1844;p5"/>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5" name="Google Shape;1845;p5"/>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6" name="Google Shape;1846;p5"/>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7" name="Google Shape;1847;p5"/>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8" name="Google Shape;1848;p5"/>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9" name="Google Shape;1849;p5"/>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0" name="Google Shape;1850;p5"/>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1" name="Google Shape;1851;p5"/>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2" name="Google Shape;1852;p5"/>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3" name="Google Shape;1853;p5"/>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4" name="Google Shape;1854;p5"/>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5" name="Google Shape;1855;p5"/>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6" name="Google Shape;1856;p5"/>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7" name="Google Shape;1857;p5"/>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8" name="Google Shape;1858;p5"/>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9" name="Google Shape;1859;p5"/>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0" name="Google Shape;1860;p5"/>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1" name="Google Shape;1861;p5"/>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2" name="Google Shape;1862;p5"/>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3" name="Google Shape;1863;p5"/>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4" name="Google Shape;1864;p5"/>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5" name="Google Shape;1865;p5"/>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6" name="Google Shape;1866;p5"/>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7" name="Google Shape;1867;p5"/>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68" name="Google Shape;1868;p5"/>
            <p:cNvGrpSpPr/>
            <p:nvPr/>
          </p:nvGrpSpPr>
          <p:grpSpPr>
            <a:xfrm rot="10800000">
              <a:off x="-345165" y="-271964"/>
              <a:ext cx="6283767" cy="2287538"/>
              <a:chOff x="3198" y="1063"/>
              <a:chExt cx="3736" cy="1330"/>
            </a:xfrm>
          </p:grpSpPr>
          <p:grpSp>
            <p:nvGrpSpPr>
              <p:cNvPr id="1869" name="Google Shape;1869;p5"/>
              <p:cNvGrpSpPr/>
              <p:nvPr/>
            </p:nvGrpSpPr>
            <p:grpSpPr>
              <a:xfrm>
                <a:off x="3198" y="1063"/>
                <a:ext cx="3736" cy="1330"/>
                <a:chOff x="3198" y="1063"/>
                <a:chExt cx="3736" cy="1330"/>
              </a:xfrm>
            </p:grpSpPr>
            <p:sp>
              <p:nvSpPr>
                <p:cNvPr id="1870" name="Google Shape;1870;p5"/>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1" name="Google Shape;1871;p5"/>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2" name="Google Shape;1872;p5"/>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3" name="Google Shape;1873;p5"/>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4" name="Google Shape;1874;p5"/>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5" name="Google Shape;1875;p5"/>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6" name="Google Shape;1876;p5"/>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7" name="Google Shape;1877;p5"/>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8" name="Google Shape;1878;p5"/>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9" name="Google Shape;1879;p5"/>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0" name="Google Shape;1880;p5"/>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1" name="Google Shape;1881;p5"/>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2" name="Google Shape;1882;p5"/>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3" name="Google Shape;1883;p5"/>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4" name="Google Shape;1884;p5"/>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5" name="Google Shape;1885;p5"/>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6" name="Google Shape;1886;p5"/>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7" name="Google Shape;1887;p5"/>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8" name="Google Shape;1888;p5"/>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9" name="Google Shape;1889;p5"/>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0" name="Google Shape;1890;p5"/>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1" name="Google Shape;1891;p5"/>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2" name="Google Shape;1892;p5"/>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3" name="Google Shape;1893;p5"/>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4" name="Google Shape;1894;p5"/>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5" name="Google Shape;1895;p5"/>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6" name="Google Shape;1896;p5"/>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7" name="Google Shape;1897;p5"/>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8" name="Google Shape;1898;p5"/>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9" name="Google Shape;1899;p5"/>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0" name="Google Shape;1900;p5"/>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1" name="Google Shape;1901;p5"/>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2" name="Google Shape;1902;p5"/>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3" name="Google Shape;1903;p5"/>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4" name="Google Shape;1904;p5"/>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5" name="Google Shape;1905;p5"/>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6" name="Google Shape;1906;p5"/>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7" name="Google Shape;1907;p5"/>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8" name="Google Shape;1908;p5"/>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9" name="Google Shape;1909;p5"/>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0" name="Google Shape;1910;p5"/>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1" name="Google Shape;1911;p5"/>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2" name="Google Shape;1912;p5"/>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3" name="Google Shape;1913;p5"/>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4" name="Google Shape;1914;p5"/>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5" name="Google Shape;1915;p5"/>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6" name="Google Shape;1916;p5"/>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7" name="Google Shape;1917;p5"/>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8" name="Google Shape;1918;p5"/>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9" name="Google Shape;1919;p5"/>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0" name="Google Shape;1920;p5"/>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1" name="Google Shape;1921;p5"/>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2" name="Google Shape;1922;p5"/>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3" name="Google Shape;1923;p5"/>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4" name="Google Shape;1924;p5"/>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5" name="Google Shape;1925;p5"/>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6" name="Google Shape;1926;p5"/>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7" name="Google Shape;1927;p5"/>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8" name="Google Shape;1928;p5"/>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9" name="Google Shape;1929;p5"/>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0" name="Google Shape;1930;p5"/>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1" name="Google Shape;1931;p5"/>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2" name="Google Shape;1932;p5"/>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3" name="Google Shape;1933;p5"/>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4" name="Google Shape;1934;p5"/>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5" name="Google Shape;1935;p5"/>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6" name="Google Shape;1936;p5"/>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7" name="Google Shape;1937;p5"/>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8" name="Google Shape;1938;p5"/>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9" name="Google Shape;1939;p5"/>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0" name="Google Shape;1940;p5"/>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1" name="Google Shape;1941;p5"/>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2" name="Google Shape;1942;p5"/>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3" name="Google Shape;1943;p5"/>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4" name="Google Shape;1944;p5"/>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5" name="Google Shape;1945;p5"/>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6" name="Google Shape;1946;p5"/>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7" name="Google Shape;1947;p5"/>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8" name="Google Shape;1948;p5"/>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9" name="Google Shape;1949;p5"/>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0" name="Google Shape;1950;p5"/>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1" name="Google Shape;1951;p5"/>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2" name="Google Shape;1952;p5"/>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3" name="Google Shape;1953;p5"/>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4" name="Google Shape;1954;p5"/>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5" name="Google Shape;1955;p5"/>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6" name="Google Shape;1956;p5"/>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7" name="Google Shape;1957;p5"/>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8" name="Google Shape;1958;p5"/>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9" name="Google Shape;1959;p5"/>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0" name="Google Shape;1960;p5"/>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1" name="Google Shape;1961;p5"/>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2" name="Google Shape;1962;p5"/>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3" name="Google Shape;1963;p5"/>
                <p:cNvSpPr/>
                <p:nvPr/>
              </p:nvSpPr>
              <p:spPr>
                <a:xfrm>
                  <a:off x="3198" y="144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4" name="Google Shape;1964;p5"/>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5" name="Google Shape;1965;p5"/>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6" name="Google Shape;1966;p5"/>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7" name="Google Shape;1967;p5"/>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8" name="Google Shape;1968;p5"/>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9" name="Google Shape;1969;p5"/>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0" name="Google Shape;1970;p5"/>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1" name="Google Shape;1971;p5"/>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2" name="Google Shape;1972;p5"/>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3" name="Google Shape;1973;p5"/>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4" name="Google Shape;1974;p5"/>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5" name="Google Shape;1975;p5"/>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6" name="Google Shape;1976;p5"/>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7" name="Google Shape;1977;p5"/>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8" name="Google Shape;1978;p5"/>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9" name="Google Shape;1979;p5"/>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0" name="Google Shape;1980;p5"/>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1" name="Google Shape;1981;p5"/>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2" name="Google Shape;1982;p5"/>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3" name="Google Shape;1983;p5"/>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4" name="Google Shape;1984;p5"/>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5" name="Google Shape;1985;p5"/>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6" name="Google Shape;1986;p5"/>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7" name="Google Shape;1987;p5"/>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8" name="Google Shape;1988;p5"/>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9" name="Google Shape;1989;p5"/>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0" name="Google Shape;1990;p5"/>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1" name="Google Shape;1991;p5"/>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2" name="Google Shape;1992;p5"/>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3" name="Google Shape;1993;p5"/>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4" name="Google Shape;1994;p5"/>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5" name="Google Shape;1995;p5"/>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6" name="Google Shape;1996;p5"/>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7" name="Google Shape;1997;p5"/>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8" name="Google Shape;1998;p5"/>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9" name="Google Shape;1999;p5"/>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0" name="Google Shape;2000;p5"/>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1" name="Google Shape;2001;p5"/>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2" name="Google Shape;2002;p5"/>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3" name="Google Shape;2003;p5"/>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4" name="Google Shape;2004;p5"/>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5" name="Google Shape;2005;p5"/>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6" name="Google Shape;2006;p5"/>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7" name="Google Shape;2007;p5"/>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8" name="Google Shape;2008;p5"/>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9" name="Google Shape;2009;p5"/>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0" name="Google Shape;2010;p5"/>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1" name="Google Shape;2011;p5"/>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2" name="Google Shape;2012;p5"/>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3" name="Google Shape;2013;p5"/>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4" name="Google Shape;2014;p5"/>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5" name="Google Shape;2015;p5"/>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6" name="Google Shape;2016;p5"/>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7" name="Google Shape;2017;p5"/>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8" name="Google Shape;2018;p5"/>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9" name="Google Shape;2019;p5"/>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0" name="Google Shape;2020;p5"/>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1" name="Google Shape;2021;p5"/>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2" name="Google Shape;2022;p5"/>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3" name="Google Shape;2023;p5"/>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4" name="Google Shape;2024;p5"/>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5" name="Google Shape;2025;p5"/>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6" name="Google Shape;2026;p5"/>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7" name="Google Shape;2027;p5"/>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8" name="Google Shape;2028;p5"/>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9" name="Google Shape;2029;p5"/>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0" name="Google Shape;2030;p5"/>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1" name="Google Shape;2031;p5"/>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2" name="Google Shape;2032;p5"/>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3" name="Google Shape;2033;p5"/>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4" name="Google Shape;2034;p5"/>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5" name="Google Shape;2035;p5"/>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6" name="Google Shape;2036;p5"/>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7" name="Google Shape;2037;p5"/>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8" name="Google Shape;2038;p5"/>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9" name="Google Shape;2039;p5"/>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0" name="Google Shape;2040;p5"/>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1" name="Google Shape;2041;p5"/>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2" name="Google Shape;2042;p5"/>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3" name="Google Shape;2043;p5"/>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4" name="Google Shape;2044;p5"/>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5" name="Google Shape;2045;p5"/>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6" name="Google Shape;2046;p5"/>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7" name="Google Shape;2047;p5"/>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8" name="Google Shape;2048;p5"/>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9" name="Google Shape;2049;p5"/>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0" name="Google Shape;2050;p5"/>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1" name="Google Shape;2051;p5"/>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2" name="Google Shape;2052;p5"/>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3" name="Google Shape;2053;p5"/>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4" name="Google Shape;2054;p5"/>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5" name="Google Shape;2055;p5"/>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6" name="Google Shape;2056;p5"/>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7" name="Google Shape;2057;p5"/>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8" name="Google Shape;2058;p5"/>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9" name="Google Shape;2059;p5"/>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0" name="Google Shape;2060;p5"/>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1" name="Google Shape;2061;p5"/>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2" name="Google Shape;2062;p5"/>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3" name="Google Shape;2063;p5"/>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4" name="Google Shape;2064;p5"/>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5" name="Google Shape;2065;p5"/>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6" name="Google Shape;2066;p5"/>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7" name="Google Shape;2067;p5"/>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8" name="Google Shape;2068;p5"/>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9" name="Google Shape;2069;p5"/>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70" name="Google Shape;2070;p5"/>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1" name="Google Shape;2071;p5"/>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2" name="Google Shape;2072;p5"/>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3" name="Google Shape;2073;p5"/>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4" name="Google Shape;2074;p5"/>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5" name="Google Shape;2075;p5"/>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6" name="Google Shape;2076;p5"/>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7" name="Google Shape;2077;p5"/>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8" name="Google Shape;2078;p5"/>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9" name="Google Shape;2079;p5"/>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0" name="Google Shape;2080;p5"/>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1" name="Google Shape;2081;p5"/>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2" name="Google Shape;2082;p5"/>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3" name="Google Shape;2083;p5"/>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4" name="Google Shape;2084;p5"/>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5" name="Google Shape;2085;p5"/>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6" name="Google Shape;2086;p5"/>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7" name="Google Shape;2087;p5"/>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8" name="Google Shape;2088;p5"/>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9" name="Google Shape;2089;p5"/>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0" name="Google Shape;2090;p5"/>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1" name="Google Shape;2091;p5"/>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2" name="Google Shape;2092;p5"/>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3" name="Google Shape;2093;p5"/>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4" name="Google Shape;2094;p5"/>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5" name="Google Shape;2095;p5"/>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6" name="Google Shape;2096;p5"/>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7" name="Google Shape;2097;p5"/>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8" name="Google Shape;2098;p5"/>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9" name="Google Shape;2099;p5"/>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0" name="Google Shape;2100;p5"/>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1" name="Google Shape;2101;p5"/>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2" name="Google Shape;2102;p5"/>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3" name="Google Shape;2103;p5"/>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4" name="Google Shape;2104;p5"/>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5" name="Google Shape;2105;p5"/>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6" name="Google Shape;2106;p5"/>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7" name="Google Shape;2107;p5"/>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8" name="Google Shape;2108;p5"/>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9" name="Google Shape;2109;p5"/>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0" name="Google Shape;2110;p5"/>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1" name="Google Shape;2111;p5"/>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2" name="Google Shape;2112;p5"/>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3" name="Google Shape;2113;p5"/>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14" name="Google Shape;2114;p5"/>
            <p:cNvGrpSpPr/>
            <p:nvPr/>
          </p:nvGrpSpPr>
          <p:grpSpPr>
            <a:xfrm>
              <a:off x="-136194" y="-579289"/>
              <a:ext cx="6099607" cy="2618409"/>
              <a:chOff x="-114771" y="4258852"/>
              <a:chExt cx="8273325" cy="3551532"/>
            </a:xfrm>
          </p:grpSpPr>
          <p:sp>
            <p:nvSpPr>
              <p:cNvPr id="2115" name="Google Shape;2115;p5"/>
              <p:cNvSpPr/>
              <p:nvPr/>
            </p:nvSpPr>
            <p:spPr>
              <a:xfrm>
                <a:off x="6728714" y="5275821"/>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16" name="Google Shape;2116;p5"/>
              <p:cNvSpPr/>
              <p:nvPr/>
            </p:nvSpPr>
            <p:spPr>
              <a:xfrm>
                <a:off x="5807952" y="5849039"/>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17" name="Google Shape;2117;p5"/>
              <p:cNvSpPr/>
              <p:nvPr/>
            </p:nvSpPr>
            <p:spPr>
              <a:xfrm>
                <a:off x="3604379" y="5205175"/>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18" name="Google Shape;2118;p5"/>
              <p:cNvSpPr/>
              <p:nvPr/>
            </p:nvSpPr>
            <p:spPr>
              <a:xfrm>
                <a:off x="1774550" y="4751828"/>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19" name="Google Shape;2119;p5"/>
              <p:cNvSpPr/>
              <p:nvPr/>
            </p:nvSpPr>
            <p:spPr>
              <a:xfrm>
                <a:off x="1541569" y="6099506"/>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0" name="Google Shape;2120;p5"/>
              <p:cNvSpPr/>
              <p:nvPr/>
            </p:nvSpPr>
            <p:spPr>
              <a:xfrm>
                <a:off x="-114771" y="7149454"/>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1" name="Google Shape;2121;p5"/>
              <p:cNvSpPr/>
              <p:nvPr/>
            </p:nvSpPr>
            <p:spPr>
              <a:xfrm>
                <a:off x="831258" y="7695188"/>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2" name="Google Shape;2122;p5"/>
              <p:cNvSpPr/>
              <p:nvPr/>
            </p:nvSpPr>
            <p:spPr>
              <a:xfrm>
                <a:off x="2037851" y="722944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3" name="Google Shape;2123;p5"/>
              <p:cNvSpPr/>
              <p:nvPr/>
            </p:nvSpPr>
            <p:spPr>
              <a:xfrm>
                <a:off x="2440619" y="6342125"/>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4" name="Google Shape;2124;p5"/>
              <p:cNvSpPr/>
              <p:nvPr/>
            </p:nvSpPr>
            <p:spPr>
              <a:xfrm>
                <a:off x="3354945" y="5602598"/>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5" name="Google Shape;2125;p5"/>
              <p:cNvSpPr/>
              <p:nvPr/>
            </p:nvSpPr>
            <p:spPr>
              <a:xfrm>
                <a:off x="638803" y="548954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6" name="Google Shape;2126;p5"/>
              <p:cNvSpPr/>
              <p:nvPr/>
            </p:nvSpPr>
            <p:spPr>
              <a:xfrm>
                <a:off x="-56010" y="5517535"/>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7" name="Google Shape;2127;p5"/>
              <p:cNvSpPr/>
              <p:nvPr/>
            </p:nvSpPr>
            <p:spPr>
              <a:xfrm>
                <a:off x="3675045" y="5890712"/>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8" name="Google Shape;2128;p5"/>
              <p:cNvSpPr/>
              <p:nvPr/>
            </p:nvSpPr>
            <p:spPr>
              <a:xfrm>
                <a:off x="4929215" y="5442119"/>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9" name="Google Shape;2129;p5"/>
              <p:cNvSpPr/>
              <p:nvPr/>
            </p:nvSpPr>
            <p:spPr>
              <a:xfrm>
                <a:off x="6408464" y="6673851"/>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0" name="Google Shape;2130;p5"/>
              <p:cNvSpPr/>
              <p:nvPr/>
            </p:nvSpPr>
            <p:spPr>
              <a:xfrm>
                <a:off x="4648835" y="7057017"/>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1" name="Google Shape;2131;p5"/>
              <p:cNvSpPr/>
              <p:nvPr/>
            </p:nvSpPr>
            <p:spPr>
              <a:xfrm>
                <a:off x="7339651" y="721181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2" name="Google Shape;2132;p5"/>
              <p:cNvSpPr/>
              <p:nvPr/>
            </p:nvSpPr>
            <p:spPr>
              <a:xfrm>
                <a:off x="6734124" y="6306393"/>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3" name="Google Shape;2133;p5"/>
              <p:cNvSpPr/>
              <p:nvPr/>
            </p:nvSpPr>
            <p:spPr>
              <a:xfrm>
                <a:off x="8045904" y="6777637"/>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4" name="Google Shape;2134;p5"/>
              <p:cNvSpPr/>
              <p:nvPr/>
            </p:nvSpPr>
            <p:spPr>
              <a:xfrm>
                <a:off x="857834" y="650281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5" name="Google Shape;2135;p5"/>
              <p:cNvSpPr/>
              <p:nvPr/>
            </p:nvSpPr>
            <p:spPr>
              <a:xfrm>
                <a:off x="5439693" y="4258852"/>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2136" name="Google Shape;2136;p5"/>
          <p:cNvGrpSpPr/>
          <p:nvPr/>
        </p:nvGrpSpPr>
        <p:grpSpPr>
          <a:xfrm>
            <a:off x="10953706" y="375689"/>
            <a:ext cx="742994" cy="528078"/>
            <a:chOff x="10328197" y="1523459"/>
            <a:chExt cx="1536700" cy="1092200"/>
          </a:xfrm>
        </p:grpSpPr>
        <p:sp>
          <p:nvSpPr>
            <p:cNvPr id="2137" name="Google Shape;2137;p5"/>
            <p:cNvSpPr/>
            <p:nvPr/>
          </p:nvSpPr>
          <p:spPr>
            <a:xfrm>
              <a:off x="10869535" y="2298159"/>
              <a:ext cx="211138" cy="317500"/>
            </a:xfrm>
            <a:custGeom>
              <a:rect b="b" l="l" r="r" t="t"/>
              <a:pathLst>
                <a:path extrusionOk="0" h="120000" w="120000">
                  <a:moveTo>
                    <a:pt x="22018" y="100243"/>
                  </a:moveTo>
                  <a:cubicBezTo>
                    <a:pt x="27522" y="101707"/>
                    <a:pt x="38532" y="106097"/>
                    <a:pt x="59449" y="106097"/>
                  </a:cubicBezTo>
                  <a:cubicBezTo>
                    <a:pt x="91376" y="106097"/>
                    <a:pt x="95779" y="90731"/>
                    <a:pt x="95779" y="83414"/>
                  </a:cubicBezTo>
                  <a:cubicBezTo>
                    <a:pt x="95779" y="75365"/>
                    <a:pt x="95779" y="75365"/>
                    <a:pt x="95779" y="75365"/>
                  </a:cubicBezTo>
                  <a:cubicBezTo>
                    <a:pt x="94678" y="76097"/>
                    <a:pt x="92477" y="76829"/>
                    <a:pt x="90275" y="78292"/>
                  </a:cubicBezTo>
                  <a:cubicBezTo>
                    <a:pt x="88073" y="79024"/>
                    <a:pt x="85871" y="80487"/>
                    <a:pt x="82568" y="81951"/>
                  </a:cubicBezTo>
                  <a:cubicBezTo>
                    <a:pt x="79266" y="82682"/>
                    <a:pt x="75963" y="84146"/>
                    <a:pt x="71559" y="84878"/>
                  </a:cubicBezTo>
                  <a:cubicBezTo>
                    <a:pt x="67155" y="85609"/>
                    <a:pt x="62752" y="86341"/>
                    <a:pt x="56146" y="86341"/>
                  </a:cubicBezTo>
                  <a:cubicBezTo>
                    <a:pt x="47339" y="86341"/>
                    <a:pt x="39633" y="84878"/>
                    <a:pt x="31926" y="82682"/>
                  </a:cubicBezTo>
                  <a:cubicBezTo>
                    <a:pt x="25321" y="80487"/>
                    <a:pt x="18715" y="78292"/>
                    <a:pt x="14311" y="74634"/>
                  </a:cubicBezTo>
                  <a:cubicBezTo>
                    <a:pt x="9908" y="70975"/>
                    <a:pt x="5504" y="66585"/>
                    <a:pt x="3302" y="61463"/>
                  </a:cubicBezTo>
                  <a:cubicBezTo>
                    <a:pt x="1100" y="56341"/>
                    <a:pt x="0" y="50487"/>
                    <a:pt x="0" y="44634"/>
                  </a:cubicBezTo>
                  <a:cubicBezTo>
                    <a:pt x="0" y="38048"/>
                    <a:pt x="1100" y="32195"/>
                    <a:pt x="4403" y="27073"/>
                  </a:cubicBezTo>
                  <a:cubicBezTo>
                    <a:pt x="7706" y="21219"/>
                    <a:pt x="13211" y="16829"/>
                    <a:pt x="18715" y="12439"/>
                  </a:cubicBezTo>
                  <a:cubicBezTo>
                    <a:pt x="25321" y="8780"/>
                    <a:pt x="33027" y="5853"/>
                    <a:pt x="41834" y="3658"/>
                  </a:cubicBezTo>
                  <a:cubicBezTo>
                    <a:pt x="49541" y="1463"/>
                    <a:pt x="59449" y="0"/>
                    <a:pt x="70458" y="0"/>
                  </a:cubicBezTo>
                  <a:cubicBezTo>
                    <a:pt x="80366" y="0"/>
                    <a:pt x="90275" y="731"/>
                    <a:pt x="99082" y="1463"/>
                  </a:cubicBezTo>
                  <a:cubicBezTo>
                    <a:pt x="107889" y="2926"/>
                    <a:pt x="114495" y="4390"/>
                    <a:pt x="120000" y="5853"/>
                  </a:cubicBezTo>
                  <a:cubicBezTo>
                    <a:pt x="120000" y="83414"/>
                    <a:pt x="120000" y="83414"/>
                    <a:pt x="120000" y="83414"/>
                  </a:cubicBezTo>
                  <a:cubicBezTo>
                    <a:pt x="120000" y="95853"/>
                    <a:pt x="113394" y="120000"/>
                    <a:pt x="59449" y="120000"/>
                  </a:cubicBezTo>
                  <a:cubicBezTo>
                    <a:pt x="29724" y="120000"/>
                    <a:pt x="16513" y="114146"/>
                    <a:pt x="11009" y="112682"/>
                  </a:cubicBezTo>
                  <a:lnTo>
                    <a:pt x="22018" y="100243"/>
                  </a:lnTo>
                  <a:close/>
                  <a:moveTo>
                    <a:pt x="95779" y="16829"/>
                  </a:moveTo>
                  <a:cubicBezTo>
                    <a:pt x="94678" y="16097"/>
                    <a:pt x="91376" y="16097"/>
                    <a:pt x="88073" y="15365"/>
                  </a:cubicBezTo>
                  <a:cubicBezTo>
                    <a:pt x="83669" y="14634"/>
                    <a:pt x="78165" y="13902"/>
                    <a:pt x="70458" y="13902"/>
                  </a:cubicBezTo>
                  <a:cubicBezTo>
                    <a:pt x="63853" y="13902"/>
                    <a:pt x="57247" y="14634"/>
                    <a:pt x="51743" y="16097"/>
                  </a:cubicBezTo>
                  <a:cubicBezTo>
                    <a:pt x="46238" y="17560"/>
                    <a:pt x="40733" y="19756"/>
                    <a:pt x="37431" y="22682"/>
                  </a:cubicBezTo>
                  <a:cubicBezTo>
                    <a:pt x="33027" y="25609"/>
                    <a:pt x="29724" y="28536"/>
                    <a:pt x="27522" y="32195"/>
                  </a:cubicBezTo>
                  <a:cubicBezTo>
                    <a:pt x="25321" y="35853"/>
                    <a:pt x="24220" y="40243"/>
                    <a:pt x="24220" y="44634"/>
                  </a:cubicBezTo>
                  <a:cubicBezTo>
                    <a:pt x="24220" y="48292"/>
                    <a:pt x="25321" y="51951"/>
                    <a:pt x="26422" y="54878"/>
                  </a:cubicBezTo>
                  <a:cubicBezTo>
                    <a:pt x="27522" y="58536"/>
                    <a:pt x="29724" y="61463"/>
                    <a:pt x="33027" y="63658"/>
                  </a:cubicBezTo>
                  <a:cubicBezTo>
                    <a:pt x="36330" y="66585"/>
                    <a:pt x="39633" y="68780"/>
                    <a:pt x="44036" y="70243"/>
                  </a:cubicBezTo>
                  <a:cubicBezTo>
                    <a:pt x="48440" y="71707"/>
                    <a:pt x="53944" y="71707"/>
                    <a:pt x="60550" y="71707"/>
                  </a:cubicBezTo>
                  <a:cubicBezTo>
                    <a:pt x="66055" y="71707"/>
                    <a:pt x="71559" y="71707"/>
                    <a:pt x="75963" y="70243"/>
                  </a:cubicBezTo>
                  <a:cubicBezTo>
                    <a:pt x="80366" y="68780"/>
                    <a:pt x="84770" y="67317"/>
                    <a:pt x="86972" y="65853"/>
                  </a:cubicBezTo>
                  <a:cubicBezTo>
                    <a:pt x="90275" y="63658"/>
                    <a:pt x="92477" y="61463"/>
                    <a:pt x="93577" y="58536"/>
                  </a:cubicBezTo>
                  <a:cubicBezTo>
                    <a:pt x="94678" y="56341"/>
                    <a:pt x="95779" y="54146"/>
                    <a:pt x="95779" y="51219"/>
                  </a:cubicBezTo>
                  <a:lnTo>
                    <a:pt x="95779" y="16829"/>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8" name="Google Shape;2138;p5"/>
            <p:cNvSpPr/>
            <p:nvPr/>
          </p:nvSpPr>
          <p:spPr>
            <a:xfrm>
              <a:off x="11134647" y="2298159"/>
              <a:ext cx="198438" cy="227013"/>
            </a:xfrm>
            <a:custGeom>
              <a:rect b="b" l="l" r="r" t="t"/>
              <a:pathLst>
                <a:path extrusionOk="0" h="120000" w="120000">
                  <a:moveTo>
                    <a:pt x="0" y="28717"/>
                  </a:moveTo>
                  <a:cubicBezTo>
                    <a:pt x="0" y="23589"/>
                    <a:pt x="0" y="18461"/>
                    <a:pt x="0" y="14358"/>
                  </a:cubicBezTo>
                  <a:cubicBezTo>
                    <a:pt x="0" y="11282"/>
                    <a:pt x="0" y="8205"/>
                    <a:pt x="0" y="4102"/>
                  </a:cubicBezTo>
                  <a:cubicBezTo>
                    <a:pt x="24466" y="4102"/>
                    <a:pt x="24466" y="4102"/>
                    <a:pt x="24466" y="4102"/>
                  </a:cubicBezTo>
                  <a:cubicBezTo>
                    <a:pt x="24466" y="20512"/>
                    <a:pt x="24466" y="20512"/>
                    <a:pt x="24466" y="20512"/>
                  </a:cubicBezTo>
                  <a:cubicBezTo>
                    <a:pt x="26796" y="18461"/>
                    <a:pt x="29126" y="16410"/>
                    <a:pt x="31456" y="13333"/>
                  </a:cubicBezTo>
                  <a:cubicBezTo>
                    <a:pt x="33786" y="11282"/>
                    <a:pt x="36116" y="9230"/>
                    <a:pt x="40776" y="7179"/>
                  </a:cubicBezTo>
                  <a:cubicBezTo>
                    <a:pt x="44271" y="5128"/>
                    <a:pt x="47766" y="3076"/>
                    <a:pt x="52427" y="2051"/>
                  </a:cubicBezTo>
                  <a:cubicBezTo>
                    <a:pt x="58252" y="1025"/>
                    <a:pt x="62912" y="0"/>
                    <a:pt x="68737" y="0"/>
                  </a:cubicBezTo>
                  <a:cubicBezTo>
                    <a:pt x="86213" y="0"/>
                    <a:pt x="99029" y="4102"/>
                    <a:pt x="107184" y="13333"/>
                  </a:cubicBezTo>
                  <a:cubicBezTo>
                    <a:pt x="116504" y="22564"/>
                    <a:pt x="120000" y="34871"/>
                    <a:pt x="120000" y="49230"/>
                  </a:cubicBezTo>
                  <a:cubicBezTo>
                    <a:pt x="120000" y="120000"/>
                    <a:pt x="120000" y="120000"/>
                    <a:pt x="120000" y="120000"/>
                  </a:cubicBezTo>
                  <a:cubicBezTo>
                    <a:pt x="94368" y="120000"/>
                    <a:pt x="94368" y="120000"/>
                    <a:pt x="94368" y="120000"/>
                  </a:cubicBezTo>
                  <a:cubicBezTo>
                    <a:pt x="94368" y="51282"/>
                    <a:pt x="94368" y="51282"/>
                    <a:pt x="94368" y="51282"/>
                  </a:cubicBezTo>
                  <a:cubicBezTo>
                    <a:pt x="94368" y="40000"/>
                    <a:pt x="92038" y="32820"/>
                    <a:pt x="86213" y="27692"/>
                  </a:cubicBezTo>
                  <a:cubicBezTo>
                    <a:pt x="81553" y="22564"/>
                    <a:pt x="73398" y="19487"/>
                    <a:pt x="64077" y="19487"/>
                  </a:cubicBezTo>
                  <a:cubicBezTo>
                    <a:pt x="57087" y="19487"/>
                    <a:pt x="50097" y="21538"/>
                    <a:pt x="45436" y="23589"/>
                  </a:cubicBezTo>
                  <a:cubicBezTo>
                    <a:pt x="40776" y="26666"/>
                    <a:pt x="37281" y="29743"/>
                    <a:pt x="33786" y="33846"/>
                  </a:cubicBezTo>
                  <a:cubicBezTo>
                    <a:pt x="30291" y="37948"/>
                    <a:pt x="29126" y="43076"/>
                    <a:pt x="26796" y="49230"/>
                  </a:cubicBezTo>
                  <a:cubicBezTo>
                    <a:pt x="25631" y="54358"/>
                    <a:pt x="25631" y="59487"/>
                    <a:pt x="25631" y="65641"/>
                  </a:cubicBezTo>
                  <a:cubicBezTo>
                    <a:pt x="25631" y="120000"/>
                    <a:pt x="25631" y="120000"/>
                    <a:pt x="25631" y="120000"/>
                  </a:cubicBezTo>
                  <a:cubicBezTo>
                    <a:pt x="0" y="120000"/>
                    <a:pt x="0" y="120000"/>
                    <a:pt x="0" y="120000"/>
                  </a:cubicBezTo>
                  <a:lnTo>
                    <a:pt x="0" y="28717"/>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9" name="Google Shape;2139;p5"/>
            <p:cNvSpPr/>
            <p:nvPr/>
          </p:nvSpPr>
          <p:spPr>
            <a:xfrm>
              <a:off x="11383885" y="2306097"/>
              <a:ext cx="42863" cy="219075"/>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0" name="Google Shape;2140;p5"/>
            <p:cNvSpPr/>
            <p:nvPr/>
          </p:nvSpPr>
          <p:spPr>
            <a:xfrm>
              <a:off x="11466435" y="2244184"/>
              <a:ext cx="168275" cy="285750"/>
            </a:xfrm>
            <a:custGeom>
              <a:rect b="b" l="l" r="r" t="t"/>
              <a:pathLst>
                <a:path extrusionOk="0" h="120000" w="120000">
                  <a:moveTo>
                    <a:pt x="27586" y="41351"/>
                  </a:moveTo>
                  <a:cubicBezTo>
                    <a:pt x="0" y="41351"/>
                    <a:pt x="0" y="41351"/>
                    <a:pt x="0" y="41351"/>
                  </a:cubicBezTo>
                  <a:cubicBezTo>
                    <a:pt x="0" y="25945"/>
                    <a:pt x="0" y="25945"/>
                    <a:pt x="0" y="25945"/>
                  </a:cubicBezTo>
                  <a:cubicBezTo>
                    <a:pt x="27586" y="25945"/>
                    <a:pt x="27586" y="25945"/>
                    <a:pt x="27586" y="25945"/>
                  </a:cubicBezTo>
                  <a:cubicBezTo>
                    <a:pt x="27586" y="0"/>
                    <a:pt x="27586" y="0"/>
                    <a:pt x="27586" y="0"/>
                  </a:cubicBezTo>
                  <a:cubicBezTo>
                    <a:pt x="57931" y="0"/>
                    <a:pt x="57931" y="0"/>
                    <a:pt x="57931" y="0"/>
                  </a:cubicBezTo>
                  <a:cubicBezTo>
                    <a:pt x="57931" y="25945"/>
                    <a:pt x="57931" y="25945"/>
                    <a:pt x="57931" y="25945"/>
                  </a:cubicBezTo>
                  <a:cubicBezTo>
                    <a:pt x="103448" y="25945"/>
                    <a:pt x="103448" y="25945"/>
                    <a:pt x="103448" y="25945"/>
                  </a:cubicBezTo>
                  <a:cubicBezTo>
                    <a:pt x="103448" y="41351"/>
                    <a:pt x="103448" y="41351"/>
                    <a:pt x="103448" y="41351"/>
                  </a:cubicBezTo>
                  <a:cubicBezTo>
                    <a:pt x="57931" y="41351"/>
                    <a:pt x="57931" y="41351"/>
                    <a:pt x="57931" y="41351"/>
                  </a:cubicBezTo>
                  <a:cubicBezTo>
                    <a:pt x="57931" y="85135"/>
                    <a:pt x="57931" y="85135"/>
                    <a:pt x="57931" y="85135"/>
                  </a:cubicBezTo>
                  <a:cubicBezTo>
                    <a:pt x="57931" y="92432"/>
                    <a:pt x="60689" y="98108"/>
                    <a:pt x="63448" y="100540"/>
                  </a:cubicBezTo>
                  <a:cubicBezTo>
                    <a:pt x="67586" y="102972"/>
                    <a:pt x="73103" y="104594"/>
                    <a:pt x="81379" y="104594"/>
                  </a:cubicBezTo>
                  <a:cubicBezTo>
                    <a:pt x="86896" y="104594"/>
                    <a:pt x="91034" y="104594"/>
                    <a:pt x="95172" y="102972"/>
                  </a:cubicBezTo>
                  <a:cubicBezTo>
                    <a:pt x="99310" y="102162"/>
                    <a:pt x="103448" y="100540"/>
                    <a:pt x="106206" y="98108"/>
                  </a:cubicBezTo>
                  <a:cubicBezTo>
                    <a:pt x="120000" y="109459"/>
                    <a:pt x="120000" y="109459"/>
                    <a:pt x="120000" y="109459"/>
                  </a:cubicBezTo>
                  <a:cubicBezTo>
                    <a:pt x="114482" y="112702"/>
                    <a:pt x="107586" y="115945"/>
                    <a:pt x="100689" y="117567"/>
                  </a:cubicBezTo>
                  <a:cubicBezTo>
                    <a:pt x="93793" y="119189"/>
                    <a:pt x="85517" y="120000"/>
                    <a:pt x="75862" y="120000"/>
                  </a:cubicBezTo>
                  <a:cubicBezTo>
                    <a:pt x="59310" y="120000"/>
                    <a:pt x="46896" y="117567"/>
                    <a:pt x="40000" y="111891"/>
                  </a:cubicBezTo>
                  <a:cubicBezTo>
                    <a:pt x="31724" y="106216"/>
                    <a:pt x="27586" y="98108"/>
                    <a:pt x="27586" y="86756"/>
                  </a:cubicBezTo>
                  <a:lnTo>
                    <a:pt x="27586" y="41351"/>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1" name="Google Shape;2141;p5"/>
            <p:cNvSpPr/>
            <p:nvPr/>
          </p:nvSpPr>
          <p:spPr>
            <a:xfrm>
              <a:off x="11648997" y="2296572"/>
              <a:ext cx="215900" cy="233363"/>
            </a:xfrm>
            <a:custGeom>
              <a:rect b="b" l="l" r="r" t="t"/>
              <a:pathLst>
                <a:path extrusionOk="0" h="120000" w="120000">
                  <a:moveTo>
                    <a:pt x="116785" y="100165"/>
                  </a:moveTo>
                  <a:cubicBezTo>
                    <a:pt x="115714" y="101157"/>
                    <a:pt x="113571" y="103140"/>
                    <a:pt x="110357" y="106115"/>
                  </a:cubicBezTo>
                  <a:cubicBezTo>
                    <a:pt x="108214" y="108099"/>
                    <a:pt x="103928" y="110082"/>
                    <a:pt x="99642" y="112066"/>
                  </a:cubicBezTo>
                  <a:cubicBezTo>
                    <a:pt x="95357" y="114049"/>
                    <a:pt x="89999" y="116033"/>
                    <a:pt x="83571" y="118016"/>
                  </a:cubicBezTo>
                  <a:cubicBezTo>
                    <a:pt x="78214" y="119008"/>
                    <a:pt x="70714" y="120000"/>
                    <a:pt x="63214" y="120000"/>
                  </a:cubicBezTo>
                  <a:cubicBezTo>
                    <a:pt x="53571" y="120000"/>
                    <a:pt x="44999" y="119008"/>
                    <a:pt x="37500" y="116033"/>
                  </a:cubicBezTo>
                  <a:cubicBezTo>
                    <a:pt x="29999" y="113057"/>
                    <a:pt x="22499" y="109090"/>
                    <a:pt x="17142" y="103140"/>
                  </a:cubicBezTo>
                  <a:cubicBezTo>
                    <a:pt x="11785" y="98181"/>
                    <a:pt x="7499" y="91239"/>
                    <a:pt x="4285" y="84297"/>
                  </a:cubicBezTo>
                  <a:cubicBezTo>
                    <a:pt x="1071" y="76363"/>
                    <a:pt x="0" y="68429"/>
                    <a:pt x="0" y="59504"/>
                  </a:cubicBezTo>
                  <a:cubicBezTo>
                    <a:pt x="0" y="51570"/>
                    <a:pt x="1071" y="43636"/>
                    <a:pt x="4285" y="36694"/>
                  </a:cubicBezTo>
                  <a:cubicBezTo>
                    <a:pt x="7499" y="28760"/>
                    <a:pt x="11785" y="22809"/>
                    <a:pt x="17142" y="17851"/>
                  </a:cubicBezTo>
                  <a:cubicBezTo>
                    <a:pt x="22499" y="11900"/>
                    <a:pt x="28928" y="7933"/>
                    <a:pt x="36428" y="4958"/>
                  </a:cubicBezTo>
                  <a:cubicBezTo>
                    <a:pt x="43928" y="1983"/>
                    <a:pt x="51428" y="0"/>
                    <a:pt x="61071" y="0"/>
                  </a:cubicBezTo>
                  <a:cubicBezTo>
                    <a:pt x="70714" y="0"/>
                    <a:pt x="80357" y="1983"/>
                    <a:pt x="87857" y="5950"/>
                  </a:cubicBezTo>
                  <a:cubicBezTo>
                    <a:pt x="95357" y="9917"/>
                    <a:pt x="101785" y="14876"/>
                    <a:pt x="106071" y="20826"/>
                  </a:cubicBezTo>
                  <a:cubicBezTo>
                    <a:pt x="110357" y="26776"/>
                    <a:pt x="114642" y="33719"/>
                    <a:pt x="116785" y="41652"/>
                  </a:cubicBezTo>
                  <a:cubicBezTo>
                    <a:pt x="118928" y="49586"/>
                    <a:pt x="119999" y="58512"/>
                    <a:pt x="119999" y="66446"/>
                  </a:cubicBezTo>
                  <a:cubicBezTo>
                    <a:pt x="23571" y="66446"/>
                    <a:pt x="23571" y="66446"/>
                    <a:pt x="23571" y="66446"/>
                  </a:cubicBezTo>
                  <a:cubicBezTo>
                    <a:pt x="23571" y="71404"/>
                    <a:pt x="25714" y="76363"/>
                    <a:pt x="27857" y="80330"/>
                  </a:cubicBezTo>
                  <a:cubicBezTo>
                    <a:pt x="29999" y="84297"/>
                    <a:pt x="32142" y="88264"/>
                    <a:pt x="36428" y="91239"/>
                  </a:cubicBezTo>
                  <a:cubicBezTo>
                    <a:pt x="39642" y="94214"/>
                    <a:pt x="43928" y="97190"/>
                    <a:pt x="49285" y="99173"/>
                  </a:cubicBezTo>
                  <a:cubicBezTo>
                    <a:pt x="53571" y="100165"/>
                    <a:pt x="58928" y="101157"/>
                    <a:pt x="63214" y="101157"/>
                  </a:cubicBezTo>
                  <a:cubicBezTo>
                    <a:pt x="73928" y="101157"/>
                    <a:pt x="82499" y="100165"/>
                    <a:pt x="88928" y="96198"/>
                  </a:cubicBezTo>
                  <a:cubicBezTo>
                    <a:pt x="95357" y="93223"/>
                    <a:pt x="100714" y="90247"/>
                    <a:pt x="103928" y="87272"/>
                  </a:cubicBezTo>
                  <a:lnTo>
                    <a:pt x="116785" y="100165"/>
                  </a:lnTo>
                  <a:close/>
                  <a:moveTo>
                    <a:pt x="95357" y="50578"/>
                  </a:moveTo>
                  <a:cubicBezTo>
                    <a:pt x="95357" y="41652"/>
                    <a:pt x="92142" y="34710"/>
                    <a:pt x="85714" y="27768"/>
                  </a:cubicBezTo>
                  <a:cubicBezTo>
                    <a:pt x="79285" y="21818"/>
                    <a:pt x="71785" y="18842"/>
                    <a:pt x="61071" y="18842"/>
                  </a:cubicBezTo>
                  <a:cubicBezTo>
                    <a:pt x="54642" y="18842"/>
                    <a:pt x="50357" y="19834"/>
                    <a:pt x="44999" y="21818"/>
                  </a:cubicBezTo>
                  <a:cubicBezTo>
                    <a:pt x="40714" y="23801"/>
                    <a:pt x="37500" y="25785"/>
                    <a:pt x="34285" y="28760"/>
                  </a:cubicBezTo>
                  <a:cubicBezTo>
                    <a:pt x="31071" y="31735"/>
                    <a:pt x="28928" y="34710"/>
                    <a:pt x="26785" y="38677"/>
                  </a:cubicBezTo>
                  <a:cubicBezTo>
                    <a:pt x="24642" y="42644"/>
                    <a:pt x="23571" y="46611"/>
                    <a:pt x="23571" y="50578"/>
                  </a:cubicBezTo>
                  <a:lnTo>
                    <a:pt x="95357" y="50578"/>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2" name="Google Shape;2142;p5"/>
            <p:cNvSpPr/>
            <p:nvPr/>
          </p:nvSpPr>
          <p:spPr>
            <a:xfrm>
              <a:off x="11383885" y="2236247"/>
              <a:ext cx="42863" cy="39688"/>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3" name="Google Shape;2143;p5"/>
            <p:cNvSpPr/>
            <p:nvPr/>
          </p:nvSpPr>
          <p:spPr>
            <a:xfrm>
              <a:off x="10602835" y="2296572"/>
              <a:ext cx="233363" cy="233363"/>
            </a:xfrm>
            <a:custGeom>
              <a:rect b="b" l="l" r="r" t="t"/>
              <a:pathLst>
                <a:path extrusionOk="0" h="120000" w="120000">
                  <a:moveTo>
                    <a:pt x="59504" y="120000"/>
                  </a:moveTo>
                  <a:cubicBezTo>
                    <a:pt x="51570" y="120000"/>
                    <a:pt x="42644" y="118016"/>
                    <a:pt x="35702" y="115041"/>
                  </a:cubicBezTo>
                  <a:cubicBezTo>
                    <a:pt x="28760" y="112066"/>
                    <a:pt x="21818" y="108099"/>
                    <a:pt x="16859" y="102148"/>
                  </a:cubicBezTo>
                  <a:cubicBezTo>
                    <a:pt x="11900" y="97190"/>
                    <a:pt x="7933" y="90247"/>
                    <a:pt x="4958" y="83305"/>
                  </a:cubicBezTo>
                  <a:cubicBezTo>
                    <a:pt x="1983" y="76363"/>
                    <a:pt x="0" y="68429"/>
                    <a:pt x="0" y="60495"/>
                  </a:cubicBezTo>
                  <a:cubicBezTo>
                    <a:pt x="0" y="51570"/>
                    <a:pt x="1983" y="43636"/>
                    <a:pt x="4958" y="36694"/>
                  </a:cubicBezTo>
                  <a:cubicBezTo>
                    <a:pt x="7933" y="29752"/>
                    <a:pt x="11900" y="22809"/>
                    <a:pt x="16859" y="17851"/>
                  </a:cubicBezTo>
                  <a:cubicBezTo>
                    <a:pt x="21818" y="11900"/>
                    <a:pt x="28760" y="7933"/>
                    <a:pt x="35702" y="4958"/>
                  </a:cubicBezTo>
                  <a:cubicBezTo>
                    <a:pt x="42644" y="1983"/>
                    <a:pt x="51570" y="0"/>
                    <a:pt x="59504" y="0"/>
                  </a:cubicBezTo>
                  <a:cubicBezTo>
                    <a:pt x="68429" y="0"/>
                    <a:pt x="76363" y="1983"/>
                    <a:pt x="83305" y="4958"/>
                  </a:cubicBezTo>
                  <a:cubicBezTo>
                    <a:pt x="91239" y="7933"/>
                    <a:pt x="97190" y="11900"/>
                    <a:pt x="102148" y="17851"/>
                  </a:cubicBezTo>
                  <a:cubicBezTo>
                    <a:pt x="108099" y="22809"/>
                    <a:pt x="112066" y="29752"/>
                    <a:pt x="115041" y="36694"/>
                  </a:cubicBezTo>
                  <a:cubicBezTo>
                    <a:pt x="118016" y="43636"/>
                    <a:pt x="120000" y="51570"/>
                    <a:pt x="120000" y="60495"/>
                  </a:cubicBezTo>
                  <a:cubicBezTo>
                    <a:pt x="120000" y="68429"/>
                    <a:pt x="118016" y="76363"/>
                    <a:pt x="115041" y="83305"/>
                  </a:cubicBezTo>
                  <a:cubicBezTo>
                    <a:pt x="112066" y="90247"/>
                    <a:pt x="108099" y="97190"/>
                    <a:pt x="102148" y="102148"/>
                  </a:cubicBezTo>
                  <a:cubicBezTo>
                    <a:pt x="97190" y="108099"/>
                    <a:pt x="91239" y="112066"/>
                    <a:pt x="83305" y="115041"/>
                  </a:cubicBezTo>
                  <a:cubicBezTo>
                    <a:pt x="76363" y="118016"/>
                    <a:pt x="68429" y="120000"/>
                    <a:pt x="59504" y="120000"/>
                  </a:cubicBezTo>
                  <a:close/>
                  <a:moveTo>
                    <a:pt x="59504" y="101157"/>
                  </a:moveTo>
                  <a:cubicBezTo>
                    <a:pt x="65454" y="101157"/>
                    <a:pt x="71404" y="100165"/>
                    <a:pt x="75371" y="97190"/>
                  </a:cubicBezTo>
                  <a:cubicBezTo>
                    <a:pt x="80330" y="95206"/>
                    <a:pt x="84297" y="92231"/>
                    <a:pt x="87272" y="88264"/>
                  </a:cubicBezTo>
                  <a:cubicBezTo>
                    <a:pt x="91239" y="84297"/>
                    <a:pt x="93223" y="80330"/>
                    <a:pt x="95206" y="75371"/>
                  </a:cubicBezTo>
                  <a:cubicBezTo>
                    <a:pt x="96198" y="70413"/>
                    <a:pt x="97190" y="65454"/>
                    <a:pt x="97190" y="60495"/>
                  </a:cubicBezTo>
                  <a:cubicBezTo>
                    <a:pt x="97190" y="55537"/>
                    <a:pt x="96198" y="49586"/>
                    <a:pt x="95206" y="44628"/>
                  </a:cubicBezTo>
                  <a:cubicBezTo>
                    <a:pt x="93223" y="40661"/>
                    <a:pt x="91239" y="35702"/>
                    <a:pt x="87272" y="31735"/>
                  </a:cubicBezTo>
                  <a:cubicBezTo>
                    <a:pt x="84297" y="27768"/>
                    <a:pt x="80330" y="24793"/>
                    <a:pt x="75371" y="22809"/>
                  </a:cubicBezTo>
                  <a:cubicBezTo>
                    <a:pt x="71404" y="19834"/>
                    <a:pt x="65454" y="18842"/>
                    <a:pt x="59504" y="18842"/>
                  </a:cubicBezTo>
                  <a:cubicBezTo>
                    <a:pt x="53553" y="18842"/>
                    <a:pt x="48595" y="19834"/>
                    <a:pt x="43636" y="22809"/>
                  </a:cubicBezTo>
                  <a:cubicBezTo>
                    <a:pt x="39669" y="24793"/>
                    <a:pt x="35702" y="27768"/>
                    <a:pt x="31735" y="31735"/>
                  </a:cubicBezTo>
                  <a:cubicBezTo>
                    <a:pt x="28760" y="35702"/>
                    <a:pt x="26776" y="39669"/>
                    <a:pt x="24793" y="44628"/>
                  </a:cubicBezTo>
                  <a:cubicBezTo>
                    <a:pt x="22809" y="49586"/>
                    <a:pt x="21818" y="54545"/>
                    <a:pt x="21818" y="60495"/>
                  </a:cubicBezTo>
                  <a:cubicBezTo>
                    <a:pt x="21818" y="65454"/>
                    <a:pt x="22809" y="70413"/>
                    <a:pt x="24793" y="75371"/>
                  </a:cubicBezTo>
                  <a:cubicBezTo>
                    <a:pt x="26776" y="80330"/>
                    <a:pt x="28760" y="84297"/>
                    <a:pt x="32727" y="88264"/>
                  </a:cubicBezTo>
                  <a:cubicBezTo>
                    <a:pt x="35702" y="92231"/>
                    <a:pt x="39669" y="95206"/>
                    <a:pt x="44628" y="97190"/>
                  </a:cubicBezTo>
                  <a:cubicBezTo>
                    <a:pt x="48595" y="100165"/>
                    <a:pt x="53553" y="101157"/>
                    <a:pt x="59504" y="101157"/>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4" name="Google Shape;2144;p5"/>
            <p:cNvSpPr/>
            <p:nvPr/>
          </p:nvSpPr>
          <p:spPr>
            <a:xfrm>
              <a:off x="10328197" y="2239422"/>
              <a:ext cx="249238" cy="290513"/>
            </a:xfrm>
            <a:custGeom>
              <a:rect b="b" l="l" r="r" t="t"/>
              <a:pathLst>
                <a:path extrusionOk="0" h="120000" w="120000">
                  <a:moveTo>
                    <a:pt x="120000" y="96953"/>
                  </a:moveTo>
                  <a:cubicBezTo>
                    <a:pt x="119069" y="99337"/>
                    <a:pt x="116279" y="101721"/>
                    <a:pt x="113488" y="104105"/>
                  </a:cubicBezTo>
                  <a:cubicBezTo>
                    <a:pt x="109767" y="106490"/>
                    <a:pt x="106046" y="109668"/>
                    <a:pt x="102325" y="111258"/>
                  </a:cubicBezTo>
                  <a:cubicBezTo>
                    <a:pt x="97674" y="113642"/>
                    <a:pt x="92093" y="116026"/>
                    <a:pt x="86511" y="117615"/>
                  </a:cubicBezTo>
                  <a:cubicBezTo>
                    <a:pt x="80930" y="119205"/>
                    <a:pt x="74418" y="120000"/>
                    <a:pt x="67906" y="120000"/>
                  </a:cubicBezTo>
                  <a:cubicBezTo>
                    <a:pt x="57674" y="120000"/>
                    <a:pt x="48372" y="118410"/>
                    <a:pt x="40000" y="115231"/>
                  </a:cubicBezTo>
                  <a:cubicBezTo>
                    <a:pt x="32558" y="112847"/>
                    <a:pt x="25116" y="108079"/>
                    <a:pt x="19534" y="103311"/>
                  </a:cubicBezTo>
                  <a:cubicBezTo>
                    <a:pt x="13023" y="97748"/>
                    <a:pt x="8372" y="91390"/>
                    <a:pt x="5581" y="84238"/>
                  </a:cubicBezTo>
                  <a:cubicBezTo>
                    <a:pt x="1860" y="77086"/>
                    <a:pt x="0" y="69139"/>
                    <a:pt x="0" y="60397"/>
                  </a:cubicBezTo>
                  <a:cubicBezTo>
                    <a:pt x="0" y="51655"/>
                    <a:pt x="1860" y="43708"/>
                    <a:pt x="5581" y="36556"/>
                  </a:cubicBezTo>
                  <a:cubicBezTo>
                    <a:pt x="8372" y="29403"/>
                    <a:pt x="13023" y="23046"/>
                    <a:pt x="19534" y="17483"/>
                  </a:cubicBezTo>
                  <a:cubicBezTo>
                    <a:pt x="25116" y="11920"/>
                    <a:pt x="32558" y="7152"/>
                    <a:pt x="40000" y="3973"/>
                  </a:cubicBezTo>
                  <a:cubicBezTo>
                    <a:pt x="48372" y="1589"/>
                    <a:pt x="57674" y="0"/>
                    <a:pt x="67906" y="0"/>
                  </a:cubicBezTo>
                  <a:cubicBezTo>
                    <a:pt x="75348" y="0"/>
                    <a:pt x="81860" y="0"/>
                    <a:pt x="87441" y="1589"/>
                  </a:cubicBezTo>
                  <a:cubicBezTo>
                    <a:pt x="93023" y="3178"/>
                    <a:pt x="97674" y="5562"/>
                    <a:pt x="102325" y="7152"/>
                  </a:cubicBezTo>
                  <a:cubicBezTo>
                    <a:pt x="106046" y="9536"/>
                    <a:pt x="109767" y="11920"/>
                    <a:pt x="112558" y="15099"/>
                  </a:cubicBezTo>
                  <a:cubicBezTo>
                    <a:pt x="115348" y="17483"/>
                    <a:pt x="118139" y="19867"/>
                    <a:pt x="120000" y="22251"/>
                  </a:cubicBezTo>
                  <a:cubicBezTo>
                    <a:pt x="106046" y="32582"/>
                    <a:pt x="106046" y="32582"/>
                    <a:pt x="106046" y="32582"/>
                  </a:cubicBezTo>
                  <a:cubicBezTo>
                    <a:pt x="105116" y="30198"/>
                    <a:pt x="103255" y="28609"/>
                    <a:pt x="100465" y="26225"/>
                  </a:cubicBezTo>
                  <a:cubicBezTo>
                    <a:pt x="98604" y="23841"/>
                    <a:pt x="95813" y="22251"/>
                    <a:pt x="93023" y="20662"/>
                  </a:cubicBezTo>
                  <a:cubicBezTo>
                    <a:pt x="89302" y="19072"/>
                    <a:pt x="86511" y="17483"/>
                    <a:pt x="81860" y="15894"/>
                  </a:cubicBezTo>
                  <a:cubicBezTo>
                    <a:pt x="78139" y="15099"/>
                    <a:pt x="73488" y="14304"/>
                    <a:pt x="67906" y="14304"/>
                  </a:cubicBezTo>
                  <a:cubicBezTo>
                    <a:pt x="60465" y="14304"/>
                    <a:pt x="53953" y="15894"/>
                    <a:pt x="48372" y="18278"/>
                  </a:cubicBezTo>
                  <a:cubicBezTo>
                    <a:pt x="42790" y="20662"/>
                    <a:pt x="37209" y="23841"/>
                    <a:pt x="33488" y="27814"/>
                  </a:cubicBezTo>
                  <a:cubicBezTo>
                    <a:pt x="28837" y="31788"/>
                    <a:pt x="26046" y="36556"/>
                    <a:pt x="24186" y="42119"/>
                  </a:cubicBezTo>
                  <a:cubicBezTo>
                    <a:pt x="21395" y="47682"/>
                    <a:pt x="20465" y="54039"/>
                    <a:pt x="20465" y="59602"/>
                  </a:cubicBezTo>
                  <a:cubicBezTo>
                    <a:pt x="20465" y="65960"/>
                    <a:pt x="22325" y="71523"/>
                    <a:pt x="24186" y="77086"/>
                  </a:cubicBezTo>
                  <a:cubicBezTo>
                    <a:pt x="26046" y="82649"/>
                    <a:pt x="29767" y="87417"/>
                    <a:pt x="33488" y="91390"/>
                  </a:cubicBezTo>
                  <a:cubicBezTo>
                    <a:pt x="37209" y="95364"/>
                    <a:pt x="42790" y="98543"/>
                    <a:pt x="48372" y="100927"/>
                  </a:cubicBezTo>
                  <a:cubicBezTo>
                    <a:pt x="53953" y="103311"/>
                    <a:pt x="60465" y="104105"/>
                    <a:pt x="67906" y="104105"/>
                  </a:cubicBezTo>
                  <a:cubicBezTo>
                    <a:pt x="73488" y="104105"/>
                    <a:pt x="79069" y="104105"/>
                    <a:pt x="82790" y="102516"/>
                  </a:cubicBezTo>
                  <a:cubicBezTo>
                    <a:pt x="87441" y="100927"/>
                    <a:pt x="91162" y="99337"/>
                    <a:pt x="93953" y="97748"/>
                  </a:cubicBezTo>
                  <a:cubicBezTo>
                    <a:pt x="97674" y="96158"/>
                    <a:pt x="99534" y="93774"/>
                    <a:pt x="101395" y="92185"/>
                  </a:cubicBezTo>
                  <a:cubicBezTo>
                    <a:pt x="103255" y="90596"/>
                    <a:pt x="105116" y="89006"/>
                    <a:pt x="106976" y="87417"/>
                  </a:cubicBezTo>
                  <a:lnTo>
                    <a:pt x="120000" y="96953"/>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5" name="Google Shape;2145;p5"/>
            <p:cNvSpPr/>
            <p:nvPr/>
          </p:nvSpPr>
          <p:spPr>
            <a:xfrm>
              <a:off x="10593310" y="1523459"/>
              <a:ext cx="1004888" cy="407988"/>
            </a:xfrm>
            <a:custGeom>
              <a:rect b="b" l="l" r="r" t="t"/>
              <a:pathLst>
                <a:path extrusionOk="0" h="120000" w="120000">
                  <a:moveTo>
                    <a:pt x="94384" y="69952"/>
                  </a:moveTo>
                  <a:cubicBezTo>
                    <a:pt x="94384" y="55165"/>
                    <a:pt x="94384" y="55165"/>
                    <a:pt x="94384" y="55165"/>
                  </a:cubicBezTo>
                  <a:cubicBezTo>
                    <a:pt x="94384" y="47772"/>
                    <a:pt x="92076" y="42085"/>
                    <a:pt x="89307" y="42085"/>
                  </a:cubicBezTo>
                  <a:cubicBezTo>
                    <a:pt x="86307" y="42085"/>
                    <a:pt x="84000" y="47772"/>
                    <a:pt x="84000" y="55165"/>
                  </a:cubicBezTo>
                  <a:cubicBezTo>
                    <a:pt x="84000" y="73933"/>
                    <a:pt x="84000" y="73933"/>
                    <a:pt x="84000" y="73933"/>
                  </a:cubicBezTo>
                  <a:cubicBezTo>
                    <a:pt x="81000" y="75639"/>
                    <a:pt x="77538" y="77345"/>
                    <a:pt x="74076" y="79052"/>
                  </a:cubicBezTo>
                  <a:cubicBezTo>
                    <a:pt x="74076" y="12511"/>
                    <a:pt x="74076" y="12511"/>
                    <a:pt x="74076" y="12511"/>
                  </a:cubicBezTo>
                  <a:cubicBezTo>
                    <a:pt x="74076" y="5687"/>
                    <a:pt x="71769" y="0"/>
                    <a:pt x="68769" y="0"/>
                  </a:cubicBezTo>
                  <a:cubicBezTo>
                    <a:pt x="66000" y="0"/>
                    <a:pt x="63692" y="5687"/>
                    <a:pt x="63692" y="12511"/>
                  </a:cubicBezTo>
                  <a:cubicBezTo>
                    <a:pt x="63692" y="85308"/>
                    <a:pt x="63692" y="85308"/>
                    <a:pt x="63692" y="85308"/>
                  </a:cubicBezTo>
                  <a:cubicBezTo>
                    <a:pt x="63461" y="85308"/>
                    <a:pt x="63230" y="85308"/>
                    <a:pt x="62769" y="85876"/>
                  </a:cubicBezTo>
                  <a:cubicBezTo>
                    <a:pt x="59538" y="87582"/>
                    <a:pt x="56538" y="89289"/>
                    <a:pt x="53538" y="90995"/>
                  </a:cubicBezTo>
                  <a:cubicBezTo>
                    <a:pt x="53538" y="34691"/>
                    <a:pt x="53538" y="34691"/>
                    <a:pt x="53538" y="34691"/>
                  </a:cubicBezTo>
                  <a:cubicBezTo>
                    <a:pt x="53538" y="27867"/>
                    <a:pt x="51230" y="22180"/>
                    <a:pt x="48461" y="22180"/>
                  </a:cubicBezTo>
                  <a:cubicBezTo>
                    <a:pt x="45692" y="22180"/>
                    <a:pt x="43384" y="27867"/>
                    <a:pt x="43384" y="34691"/>
                  </a:cubicBezTo>
                  <a:cubicBezTo>
                    <a:pt x="43384" y="96682"/>
                    <a:pt x="43384" y="96682"/>
                    <a:pt x="43384" y="96682"/>
                  </a:cubicBezTo>
                  <a:cubicBezTo>
                    <a:pt x="39692" y="98388"/>
                    <a:pt x="36461" y="100094"/>
                    <a:pt x="33230" y="101232"/>
                  </a:cubicBezTo>
                  <a:cubicBezTo>
                    <a:pt x="33230" y="72227"/>
                    <a:pt x="33230" y="72227"/>
                    <a:pt x="33230" y="72227"/>
                  </a:cubicBezTo>
                  <a:cubicBezTo>
                    <a:pt x="33230" y="65402"/>
                    <a:pt x="30923" y="59715"/>
                    <a:pt x="28153" y="59715"/>
                  </a:cubicBezTo>
                  <a:cubicBezTo>
                    <a:pt x="25384" y="59715"/>
                    <a:pt x="23076" y="65402"/>
                    <a:pt x="23076" y="72227"/>
                  </a:cubicBezTo>
                  <a:cubicBezTo>
                    <a:pt x="23076" y="104644"/>
                    <a:pt x="23076" y="104644"/>
                    <a:pt x="23076" y="104644"/>
                  </a:cubicBezTo>
                  <a:cubicBezTo>
                    <a:pt x="11538" y="108056"/>
                    <a:pt x="4846" y="106919"/>
                    <a:pt x="4153" y="101800"/>
                  </a:cubicBezTo>
                  <a:cubicBezTo>
                    <a:pt x="2538" y="93270"/>
                    <a:pt x="13153" y="81327"/>
                    <a:pt x="16153" y="77345"/>
                  </a:cubicBezTo>
                  <a:cubicBezTo>
                    <a:pt x="16153" y="77345"/>
                    <a:pt x="16153" y="76777"/>
                    <a:pt x="16153" y="76777"/>
                  </a:cubicBezTo>
                  <a:cubicBezTo>
                    <a:pt x="16153" y="76777"/>
                    <a:pt x="15923" y="76777"/>
                    <a:pt x="15923" y="76777"/>
                  </a:cubicBezTo>
                  <a:cubicBezTo>
                    <a:pt x="12923" y="79620"/>
                    <a:pt x="0" y="92701"/>
                    <a:pt x="1615" y="104075"/>
                  </a:cubicBezTo>
                  <a:cubicBezTo>
                    <a:pt x="3230" y="116587"/>
                    <a:pt x="23076" y="120000"/>
                    <a:pt x="64384" y="94976"/>
                  </a:cubicBezTo>
                  <a:cubicBezTo>
                    <a:pt x="99000" y="73933"/>
                    <a:pt x="114923" y="69952"/>
                    <a:pt x="116538" y="77914"/>
                  </a:cubicBezTo>
                  <a:cubicBezTo>
                    <a:pt x="117692" y="84739"/>
                    <a:pt x="109153" y="97819"/>
                    <a:pt x="100846" y="106919"/>
                  </a:cubicBezTo>
                  <a:cubicBezTo>
                    <a:pt x="100615" y="107488"/>
                    <a:pt x="100615" y="108056"/>
                    <a:pt x="100615" y="108625"/>
                  </a:cubicBezTo>
                  <a:cubicBezTo>
                    <a:pt x="100846" y="109194"/>
                    <a:pt x="101076" y="109763"/>
                    <a:pt x="101307" y="109194"/>
                  </a:cubicBezTo>
                  <a:cubicBezTo>
                    <a:pt x="104307" y="106350"/>
                    <a:pt x="120000" y="89857"/>
                    <a:pt x="119307" y="76208"/>
                  </a:cubicBezTo>
                  <a:cubicBezTo>
                    <a:pt x="118615" y="67109"/>
                    <a:pt x="110307" y="64265"/>
                    <a:pt x="94384" y="6995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6" name="Google Shape;2146;p5"/>
            <p:cNvSpPr/>
            <p:nvPr/>
          </p:nvSpPr>
          <p:spPr>
            <a:xfrm>
              <a:off x="10786985" y="1955259"/>
              <a:ext cx="84138" cy="84138"/>
            </a:xfrm>
            <a:custGeom>
              <a:rect b="b" l="l" r="r" t="t"/>
              <a:pathLst>
                <a:path extrusionOk="0" h="120000" w="120000">
                  <a:moveTo>
                    <a:pt x="0" y="13636"/>
                  </a:moveTo>
                  <a:cubicBezTo>
                    <a:pt x="0" y="60000"/>
                    <a:pt x="0" y="60000"/>
                    <a:pt x="0" y="60000"/>
                  </a:cubicBezTo>
                  <a:cubicBezTo>
                    <a:pt x="0" y="92727"/>
                    <a:pt x="27272" y="120000"/>
                    <a:pt x="60000" y="120000"/>
                  </a:cubicBezTo>
                  <a:cubicBezTo>
                    <a:pt x="92727" y="120000"/>
                    <a:pt x="120000" y="92727"/>
                    <a:pt x="120000" y="60000"/>
                  </a:cubicBezTo>
                  <a:cubicBezTo>
                    <a:pt x="120000" y="0"/>
                    <a:pt x="120000" y="0"/>
                    <a:pt x="120000" y="0"/>
                  </a:cubicBezTo>
                  <a:cubicBezTo>
                    <a:pt x="76363" y="8181"/>
                    <a:pt x="35454" y="10909"/>
                    <a:pt x="0" y="13636"/>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7" name="Google Shape;2147;p5"/>
            <p:cNvSpPr/>
            <p:nvPr/>
          </p:nvSpPr>
          <p:spPr>
            <a:xfrm>
              <a:off x="10956847" y="1923509"/>
              <a:ext cx="84138" cy="177800"/>
            </a:xfrm>
            <a:custGeom>
              <a:rect b="b" l="l" r="r" t="t"/>
              <a:pathLst>
                <a:path extrusionOk="0" h="120000" w="120000">
                  <a:moveTo>
                    <a:pt x="0" y="11739"/>
                  </a:moveTo>
                  <a:cubicBezTo>
                    <a:pt x="0" y="91304"/>
                    <a:pt x="0" y="91304"/>
                    <a:pt x="0" y="91304"/>
                  </a:cubicBezTo>
                  <a:cubicBezTo>
                    <a:pt x="0" y="106956"/>
                    <a:pt x="27272" y="120000"/>
                    <a:pt x="60000" y="120000"/>
                  </a:cubicBezTo>
                  <a:cubicBezTo>
                    <a:pt x="92727" y="120000"/>
                    <a:pt x="120000" y="106956"/>
                    <a:pt x="120000" y="91304"/>
                  </a:cubicBezTo>
                  <a:cubicBezTo>
                    <a:pt x="120000" y="0"/>
                    <a:pt x="120000" y="0"/>
                    <a:pt x="120000" y="0"/>
                  </a:cubicBezTo>
                  <a:cubicBezTo>
                    <a:pt x="79090" y="5217"/>
                    <a:pt x="38181" y="9130"/>
                    <a:pt x="0" y="1173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8" name="Google Shape;2148;p5"/>
            <p:cNvSpPr/>
            <p:nvPr/>
          </p:nvSpPr>
          <p:spPr>
            <a:xfrm>
              <a:off x="11126710" y="1885409"/>
              <a:ext cx="87313" cy="144463"/>
            </a:xfrm>
            <a:custGeom>
              <a:rect b="b" l="l" r="r" t="t"/>
              <a:pathLst>
                <a:path extrusionOk="0" h="120000" w="120000">
                  <a:moveTo>
                    <a:pt x="8000" y="16000"/>
                  </a:moveTo>
                  <a:cubicBezTo>
                    <a:pt x="5333" y="16000"/>
                    <a:pt x="2666" y="16000"/>
                    <a:pt x="0" y="16000"/>
                  </a:cubicBezTo>
                  <a:cubicBezTo>
                    <a:pt x="0" y="84800"/>
                    <a:pt x="0" y="84800"/>
                    <a:pt x="0" y="84800"/>
                  </a:cubicBezTo>
                  <a:cubicBezTo>
                    <a:pt x="0" y="104000"/>
                    <a:pt x="26666" y="120000"/>
                    <a:pt x="58666" y="120000"/>
                  </a:cubicBezTo>
                  <a:cubicBezTo>
                    <a:pt x="93333" y="120000"/>
                    <a:pt x="120000" y="104000"/>
                    <a:pt x="120000" y="84800"/>
                  </a:cubicBezTo>
                  <a:cubicBezTo>
                    <a:pt x="120000" y="0"/>
                    <a:pt x="120000" y="0"/>
                    <a:pt x="120000" y="0"/>
                  </a:cubicBezTo>
                  <a:cubicBezTo>
                    <a:pt x="85333" y="4800"/>
                    <a:pt x="48000" y="9600"/>
                    <a:pt x="8000" y="1600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9" name="Google Shape;2149;p5"/>
            <p:cNvSpPr/>
            <p:nvPr/>
          </p:nvSpPr>
          <p:spPr>
            <a:xfrm>
              <a:off x="11296572" y="1848897"/>
              <a:ext cx="87313" cy="109538"/>
            </a:xfrm>
            <a:custGeom>
              <a:rect b="b" l="l" r="r" t="t"/>
              <a:pathLst>
                <a:path extrusionOk="0" h="120000" w="120000">
                  <a:moveTo>
                    <a:pt x="0" y="18947"/>
                  </a:moveTo>
                  <a:cubicBezTo>
                    <a:pt x="0" y="73684"/>
                    <a:pt x="0" y="73684"/>
                    <a:pt x="0" y="73684"/>
                  </a:cubicBezTo>
                  <a:cubicBezTo>
                    <a:pt x="0" y="98947"/>
                    <a:pt x="26666" y="119999"/>
                    <a:pt x="61333" y="119999"/>
                  </a:cubicBezTo>
                  <a:cubicBezTo>
                    <a:pt x="93333" y="119999"/>
                    <a:pt x="120000" y="98947"/>
                    <a:pt x="120000" y="73684"/>
                  </a:cubicBezTo>
                  <a:cubicBezTo>
                    <a:pt x="120000" y="0"/>
                    <a:pt x="120000" y="0"/>
                    <a:pt x="120000" y="0"/>
                  </a:cubicBezTo>
                  <a:cubicBezTo>
                    <a:pt x="85333" y="6315"/>
                    <a:pt x="45333" y="12631"/>
                    <a:pt x="0" y="1894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50" name="Google Shape;2150;p5"/>
          <p:cNvSpPr/>
          <p:nvPr/>
        </p:nvSpPr>
        <p:spPr>
          <a:xfrm>
            <a:off x="11360895" y="6327249"/>
            <a:ext cx="332012" cy="332012"/>
          </a:xfrm>
          <a:prstGeom prst="ellipse">
            <a:avLst/>
          </a:prstGeom>
          <a:noFill/>
          <a:ln cap="flat" cmpd="sng" w="15875">
            <a:solidFill>
              <a:srgbClr val="C5C5C5"/>
            </a:solidFill>
            <a:prstDash val="solid"/>
            <a:round/>
            <a:headEnd len="sm" w="sm" type="none"/>
            <a:tailEnd len="sm" w="sm" type="none"/>
          </a:ln>
        </p:spPr>
        <p:txBody>
          <a:bodyPr anchorCtr="0" anchor="t" bIns="45700" lIns="0" spcFirstLastPara="1" rIns="0" wrap="square" tIns="45700">
            <a:noAutofit/>
          </a:bodyPr>
          <a:lstStyle/>
          <a:p>
            <a:pPr indent="0" lvl="0" marL="0" marR="0" rtl="0" algn="ctr">
              <a:spcBef>
                <a:spcPts val="0"/>
              </a:spcBef>
              <a:spcAft>
                <a:spcPts val="0"/>
              </a:spcAft>
              <a:buNone/>
            </a:pPr>
            <a:fld id="{00000000-1234-1234-1234-123412341234}" type="slidenum">
              <a:rPr b="1" lang="en-US" sz="1100">
                <a:solidFill>
                  <a:schemeClr val="accent2"/>
                </a:solidFill>
                <a:latin typeface="Calibri"/>
                <a:ea typeface="Calibri"/>
                <a:cs typeface="Calibri"/>
                <a:sym typeface="Calibri"/>
              </a:rPr>
              <a:t>‹#›</a:t>
            </a:fld>
            <a:endParaRPr sz="1100">
              <a:solidFill>
                <a:schemeClr val="accent3"/>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o innholdsdeler">
  <p:cSld name="3_To innholdsdeler">
    <p:spTree>
      <p:nvGrpSpPr>
        <p:cNvPr id="2151" name="Shape 2151"/>
        <p:cNvGrpSpPr/>
        <p:nvPr/>
      </p:nvGrpSpPr>
      <p:grpSpPr>
        <a:xfrm>
          <a:off x="0" y="0"/>
          <a:ext cx="0" cy="0"/>
          <a:chOff x="0" y="0"/>
          <a:chExt cx="0" cy="0"/>
        </a:xfrm>
      </p:grpSpPr>
      <p:sp>
        <p:nvSpPr>
          <p:cNvPr id="2152" name="Google Shape;2152;p6"/>
          <p:cNvSpPr txBox="1"/>
          <p:nvPr>
            <p:ph type="title"/>
          </p:nvPr>
        </p:nvSpPr>
        <p:spPr>
          <a:xfrm>
            <a:off x="495300" y="457200"/>
            <a:ext cx="10311803" cy="864954"/>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1"/>
              </a:buClr>
              <a:buSzPts val="3000"/>
              <a:buFont typeface="Calibri"/>
              <a:buNone/>
              <a:defRPr b="0" i="0" sz="3000" u="none" cap="none" strike="noStrike">
                <a:solidFill>
                  <a:schemeClr val="accen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153" name="Google Shape;2153;p6"/>
          <p:cNvSpPr txBox="1"/>
          <p:nvPr>
            <p:ph idx="1" type="body"/>
          </p:nvPr>
        </p:nvSpPr>
        <p:spPr>
          <a:xfrm>
            <a:off x="8106114" y="1501541"/>
            <a:ext cx="3598188" cy="4675422"/>
          </a:xfrm>
          <a:prstGeom prst="rect">
            <a:avLst/>
          </a:prstGeom>
          <a:noFill/>
          <a:ln>
            <a:noFill/>
          </a:ln>
        </p:spPr>
        <p:txBody>
          <a:bodyPr anchorCtr="0" anchor="t" bIns="91425" lIns="91425" spcFirstLastPara="1" rIns="91425" wrap="square" tIns="91425"/>
          <a:lstStyle>
            <a:lvl1pPr indent="-342900" lvl="0" marL="457200" marR="0" rtl="0" algn="l">
              <a:lnSpc>
                <a:spcPct val="90000"/>
              </a:lnSpc>
              <a:spcBef>
                <a:spcPts val="10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accent2"/>
              </a:buClr>
              <a:buSzPts val="1800"/>
              <a:buFont typeface="Calibri"/>
              <a:buChar char="−"/>
              <a:defRPr b="0" i="0" sz="1800" u="none" cap="none" strike="noStrike">
                <a:solidFill>
                  <a:schemeClr val="accent3"/>
                </a:solidFill>
                <a:latin typeface="Calibri"/>
                <a:ea typeface="Calibri"/>
                <a:cs typeface="Calibri"/>
                <a:sym typeface="Calibri"/>
              </a:defRPr>
            </a:lvl2pPr>
            <a:lvl3pPr indent="-342900" lvl="2" marL="1371600" marR="0" rtl="0" algn="l">
              <a:lnSpc>
                <a:spcPct val="90000"/>
              </a:lnSpc>
              <a:spcBef>
                <a:spcPts val="500"/>
              </a:spcBef>
              <a:spcAft>
                <a:spcPts val="0"/>
              </a:spcAft>
              <a:buClr>
                <a:schemeClr val="accent2"/>
              </a:buClr>
              <a:buSzPts val="1800"/>
              <a:buFont typeface="Noto Sans Symbols"/>
              <a:buChar char="▪"/>
              <a:defRPr b="0" i="0" sz="1800" u="none" cap="none" strike="noStrike">
                <a:solidFill>
                  <a:schemeClr val="accent3"/>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accent2"/>
              </a:buClr>
              <a:buSzPts val="1800"/>
              <a:buFont typeface="Courier New"/>
              <a:buChar char="o"/>
              <a:defRPr b="0" i="0" sz="1800" u="none" cap="none" strike="noStrike">
                <a:solidFill>
                  <a:schemeClr val="accent3"/>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pSp>
        <p:nvGrpSpPr>
          <p:cNvPr id="2154" name="Google Shape;2154;p6"/>
          <p:cNvGrpSpPr/>
          <p:nvPr/>
        </p:nvGrpSpPr>
        <p:grpSpPr>
          <a:xfrm>
            <a:off x="-1978012" y="5047145"/>
            <a:ext cx="7652824" cy="2618409"/>
            <a:chOff x="-1689411" y="-579289"/>
            <a:chExt cx="7652824" cy="2618409"/>
          </a:xfrm>
        </p:grpSpPr>
        <p:grpSp>
          <p:nvGrpSpPr>
            <p:cNvPr id="2155" name="Google Shape;2155;p6"/>
            <p:cNvGrpSpPr/>
            <p:nvPr/>
          </p:nvGrpSpPr>
          <p:grpSpPr>
            <a:xfrm>
              <a:off x="-1689411" y="-564878"/>
              <a:ext cx="6283767" cy="2287538"/>
              <a:chOff x="3198" y="1063"/>
              <a:chExt cx="3736" cy="1330"/>
            </a:xfrm>
          </p:grpSpPr>
          <p:grpSp>
            <p:nvGrpSpPr>
              <p:cNvPr id="2156" name="Google Shape;2156;p6"/>
              <p:cNvGrpSpPr/>
              <p:nvPr/>
            </p:nvGrpSpPr>
            <p:grpSpPr>
              <a:xfrm>
                <a:off x="3198" y="1063"/>
                <a:ext cx="3736" cy="1330"/>
                <a:chOff x="3198" y="1063"/>
                <a:chExt cx="3736" cy="1330"/>
              </a:xfrm>
            </p:grpSpPr>
            <p:sp>
              <p:nvSpPr>
                <p:cNvPr id="2157" name="Google Shape;2157;p6"/>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8" name="Google Shape;2158;p6"/>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9" name="Google Shape;2159;p6"/>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0" name="Google Shape;2160;p6"/>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1" name="Google Shape;2161;p6"/>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2" name="Google Shape;2162;p6"/>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3" name="Google Shape;2163;p6"/>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4" name="Google Shape;2164;p6"/>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5" name="Google Shape;2165;p6"/>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6" name="Google Shape;2166;p6"/>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7" name="Google Shape;2167;p6"/>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8" name="Google Shape;2168;p6"/>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9" name="Google Shape;2169;p6"/>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0" name="Google Shape;2170;p6"/>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1" name="Google Shape;2171;p6"/>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2" name="Google Shape;2172;p6"/>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3" name="Google Shape;2173;p6"/>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4" name="Google Shape;2174;p6"/>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5" name="Google Shape;2175;p6"/>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6" name="Google Shape;2176;p6"/>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7" name="Google Shape;2177;p6"/>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8" name="Google Shape;2178;p6"/>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9" name="Google Shape;2179;p6"/>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0" name="Google Shape;2180;p6"/>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1" name="Google Shape;2181;p6"/>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2" name="Google Shape;2182;p6"/>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3" name="Google Shape;2183;p6"/>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4" name="Google Shape;2184;p6"/>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5" name="Google Shape;2185;p6"/>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6" name="Google Shape;2186;p6"/>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7" name="Google Shape;2187;p6"/>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8" name="Google Shape;2188;p6"/>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9" name="Google Shape;2189;p6"/>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0" name="Google Shape;2190;p6"/>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1" name="Google Shape;2191;p6"/>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2" name="Google Shape;2192;p6"/>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3" name="Google Shape;2193;p6"/>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4" name="Google Shape;2194;p6"/>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5" name="Google Shape;2195;p6"/>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6" name="Google Shape;2196;p6"/>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7" name="Google Shape;2197;p6"/>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8" name="Google Shape;2198;p6"/>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9" name="Google Shape;2199;p6"/>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0" name="Google Shape;2200;p6"/>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1" name="Google Shape;2201;p6"/>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2" name="Google Shape;2202;p6"/>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3" name="Google Shape;2203;p6"/>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4" name="Google Shape;2204;p6"/>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5" name="Google Shape;2205;p6"/>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6" name="Google Shape;2206;p6"/>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7" name="Google Shape;2207;p6"/>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8" name="Google Shape;2208;p6"/>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9" name="Google Shape;2209;p6"/>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0" name="Google Shape;2210;p6"/>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1" name="Google Shape;2211;p6"/>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2" name="Google Shape;2212;p6"/>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3" name="Google Shape;2213;p6"/>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4" name="Google Shape;2214;p6"/>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5" name="Google Shape;2215;p6"/>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6" name="Google Shape;2216;p6"/>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7" name="Google Shape;2217;p6"/>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8" name="Google Shape;2218;p6"/>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9" name="Google Shape;2219;p6"/>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0" name="Google Shape;2220;p6"/>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1" name="Google Shape;2221;p6"/>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2" name="Google Shape;2222;p6"/>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3" name="Google Shape;2223;p6"/>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4" name="Google Shape;2224;p6"/>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5" name="Google Shape;2225;p6"/>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6" name="Google Shape;2226;p6"/>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7" name="Google Shape;2227;p6"/>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8" name="Google Shape;2228;p6"/>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9" name="Google Shape;2229;p6"/>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0" name="Google Shape;2230;p6"/>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1" name="Google Shape;2231;p6"/>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2" name="Google Shape;2232;p6"/>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3" name="Google Shape;2233;p6"/>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4" name="Google Shape;2234;p6"/>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5" name="Google Shape;2235;p6"/>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6" name="Google Shape;2236;p6"/>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7" name="Google Shape;2237;p6"/>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8" name="Google Shape;2238;p6"/>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9" name="Google Shape;2239;p6"/>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0" name="Google Shape;2240;p6"/>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1" name="Google Shape;2241;p6"/>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2" name="Google Shape;2242;p6"/>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3" name="Google Shape;2243;p6"/>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4" name="Google Shape;2244;p6"/>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5" name="Google Shape;2245;p6"/>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6" name="Google Shape;2246;p6"/>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7" name="Google Shape;2247;p6"/>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8" name="Google Shape;2248;p6"/>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9" name="Google Shape;2249;p6"/>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0" name="Google Shape;2250;p6"/>
                <p:cNvSpPr/>
                <p:nvPr/>
              </p:nvSpPr>
              <p:spPr>
                <a:xfrm>
                  <a:off x="3198" y="144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1" name="Google Shape;2251;p6"/>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2" name="Google Shape;2252;p6"/>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3" name="Google Shape;2253;p6"/>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4" name="Google Shape;2254;p6"/>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5" name="Google Shape;2255;p6"/>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6" name="Google Shape;2256;p6"/>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7" name="Google Shape;2257;p6"/>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8" name="Google Shape;2258;p6"/>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9" name="Google Shape;2259;p6"/>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0" name="Google Shape;2260;p6"/>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1" name="Google Shape;2261;p6"/>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2" name="Google Shape;2262;p6"/>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3" name="Google Shape;2263;p6"/>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4" name="Google Shape;2264;p6"/>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5" name="Google Shape;2265;p6"/>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6" name="Google Shape;2266;p6"/>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7" name="Google Shape;2267;p6"/>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8" name="Google Shape;2268;p6"/>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9" name="Google Shape;2269;p6"/>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0" name="Google Shape;2270;p6"/>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1" name="Google Shape;2271;p6"/>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2" name="Google Shape;2272;p6"/>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3" name="Google Shape;2273;p6"/>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4" name="Google Shape;2274;p6"/>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5" name="Google Shape;2275;p6"/>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6" name="Google Shape;2276;p6"/>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7" name="Google Shape;2277;p6"/>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8" name="Google Shape;2278;p6"/>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9" name="Google Shape;2279;p6"/>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0" name="Google Shape;2280;p6"/>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1" name="Google Shape;2281;p6"/>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2" name="Google Shape;2282;p6"/>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3" name="Google Shape;2283;p6"/>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4" name="Google Shape;2284;p6"/>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5" name="Google Shape;2285;p6"/>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6" name="Google Shape;2286;p6"/>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7" name="Google Shape;2287;p6"/>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8" name="Google Shape;2288;p6"/>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9" name="Google Shape;2289;p6"/>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0" name="Google Shape;2290;p6"/>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1" name="Google Shape;2291;p6"/>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2" name="Google Shape;2292;p6"/>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3" name="Google Shape;2293;p6"/>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4" name="Google Shape;2294;p6"/>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5" name="Google Shape;2295;p6"/>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6" name="Google Shape;2296;p6"/>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7" name="Google Shape;2297;p6"/>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8" name="Google Shape;2298;p6"/>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9" name="Google Shape;2299;p6"/>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0" name="Google Shape;2300;p6"/>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1" name="Google Shape;2301;p6"/>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2" name="Google Shape;2302;p6"/>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3" name="Google Shape;2303;p6"/>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4" name="Google Shape;2304;p6"/>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5" name="Google Shape;2305;p6"/>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6" name="Google Shape;2306;p6"/>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7" name="Google Shape;2307;p6"/>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8" name="Google Shape;2308;p6"/>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9" name="Google Shape;2309;p6"/>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0" name="Google Shape;2310;p6"/>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1" name="Google Shape;2311;p6"/>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2" name="Google Shape;2312;p6"/>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3" name="Google Shape;2313;p6"/>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4" name="Google Shape;2314;p6"/>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5" name="Google Shape;2315;p6"/>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6" name="Google Shape;2316;p6"/>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7" name="Google Shape;2317;p6"/>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8" name="Google Shape;2318;p6"/>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9" name="Google Shape;2319;p6"/>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0" name="Google Shape;2320;p6"/>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1" name="Google Shape;2321;p6"/>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2" name="Google Shape;2322;p6"/>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3" name="Google Shape;2323;p6"/>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4" name="Google Shape;2324;p6"/>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5" name="Google Shape;2325;p6"/>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6" name="Google Shape;2326;p6"/>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7" name="Google Shape;2327;p6"/>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8" name="Google Shape;2328;p6"/>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9" name="Google Shape;2329;p6"/>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0" name="Google Shape;2330;p6"/>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1" name="Google Shape;2331;p6"/>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2" name="Google Shape;2332;p6"/>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3" name="Google Shape;2333;p6"/>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4" name="Google Shape;2334;p6"/>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5" name="Google Shape;2335;p6"/>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6" name="Google Shape;2336;p6"/>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7" name="Google Shape;2337;p6"/>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8" name="Google Shape;2338;p6"/>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9" name="Google Shape;2339;p6"/>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0" name="Google Shape;2340;p6"/>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1" name="Google Shape;2341;p6"/>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2" name="Google Shape;2342;p6"/>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3" name="Google Shape;2343;p6"/>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4" name="Google Shape;2344;p6"/>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5" name="Google Shape;2345;p6"/>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6" name="Google Shape;2346;p6"/>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7" name="Google Shape;2347;p6"/>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8" name="Google Shape;2348;p6"/>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9" name="Google Shape;2349;p6"/>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0" name="Google Shape;2350;p6"/>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1" name="Google Shape;2351;p6"/>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2" name="Google Shape;2352;p6"/>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3" name="Google Shape;2353;p6"/>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4" name="Google Shape;2354;p6"/>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5" name="Google Shape;2355;p6"/>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6" name="Google Shape;2356;p6"/>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57" name="Google Shape;2357;p6"/>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8" name="Google Shape;2358;p6"/>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9" name="Google Shape;2359;p6"/>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0" name="Google Shape;2360;p6"/>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1" name="Google Shape;2361;p6"/>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2" name="Google Shape;2362;p6"/>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3" name="Google Shape;2363;p6"/>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4" name="Google Shape;2364;p6"/>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5" name="Google Shape;2365;p6"/>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6" name="Google Shape;2366;p6"/>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7" name="Google Shape;2367;p6"/>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8" name="Google Shape;2368;p6"/>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9" name="Google Shape;2369;p6"/>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0" name="Google Shape;2370;p6"/>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1" name="Google Shape;2371;p6"/>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2" name="Google Shape;2372;p6"/>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3" name="Google Shape;2373;p6"/>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4" name="Google Shape;2374;p6"/>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5" name="Google Shape;2375;p6"/>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6" name="Google Shape;2376;p6"/>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7" name="Google Shape;2377;p6"/>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8" name="Google Shape;2378;p6"/>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9" name="Google Shape;2379;p6"/>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0" name="Google Shape;2380;p6"/>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1" name="Google Shape;2381;p6"/>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2" name="Google Shape;2382;p6"/>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3" name="Google Shape;2383;p6"/>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4" name="Google Shape;2384;p6"/>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5" name="Google Shape;2385;p6"/>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6" name="Google Shape;2386;p6"/>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7" name="Google Shape;2387;p6"/>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8" name="Google Shape;2388;p6"/>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9" name="Google Shape;2389;p6"/>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0" name="Google Shape;2390;p6"/>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1" name="Google Shape;2391;p6"/>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2" name="Google Shape;2392;p6"/>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3" name="Google Shape;2393;p6"/>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4" name="Google Shape;2394;p6"/>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5" name="Google Shape;2395;p6"/>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6" name="Google Shape;2396;p6"/>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7" name="Google Shape;2397;p6"/>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8" name="Google Shape;2398;p6"/>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9" name="Google Shape;2399;p6"/>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0" name="Google Shape;2400;p6"/>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01" name="Google Shape;2401;p6"/>
            <p:cNvGrpSpPr/>
            <p:nvPr/>
          </p:nvGrpSpPr>
          <p:grpSpPr>
            <a:xfrm rot="10800000">
              <a:off x="-345165" y="-271964"/>
              <a:ext cx="6283767" cy="2287538"/>
              <a:chOff x="3198" y="1063"/>
              <a:chExt cx="3736" cy="1330"/>
            </a:xfrm>
          </p:grpSpPr>
          <p:grpSp>
            <p:nvGrpSpPr>
              <p:cNvPr id="2402" name="Google Shape;2402;p6"/>
              <p:cNvGrpSpPr/>
              <p:nvPr/>
            </p:nvGrpSpPr>
            <p:grpSpPr>
              <a:xfrm>
                <a:off x="3198" y="1063"/>
                <a:ext cx="3736" cy="1330"/>
                <a:chOff x="3198" y="1063"/>
                <a:chExt cx="3736" cy="1330"/>
              </a:xfrm>
            </p:grpSpPr>
            <p:sp>
              <p:nvSpPr>
                <p:cNvPr id="2403" name="Google Shape;2403;p6"/>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4" name="Google Shape;2404;p6"/>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5" name="Google Shape;2405;p6"/>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6" name="Google Shape;2406;p6"/>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7" name="Google Shape;2407;p6"/>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8" name="Google Shape;2408;p6"/>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9" name="Google Shape;2409;p6"/>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0" name="Google Shape;2410;p6"/>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1" name="Google Shape;2411;p6"/>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2" name="Google Shape;2412;p6"/>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3" name="Google Shape;2413;p6"/>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4" name="Google Shape;2414;p6"/>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5" name="Google Shape;2415;p6"/>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6" name="Google Shape;2416;p6"/>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7" name="Google Shape;2417;p6"/>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8" name="Google Shape;2418;p6"/>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9" name="Google Shape;2419;p6"/>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0" name="Google Shape;2420;p6"/>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1" name="Google Shape;2421;p6"/>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2" name="Google Shape;2422;p6"/>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3" name="Google Shape;2423;p6"/>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4" name="Google Shape;2424;p6"/>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5" name="Google Shape;2425;p6"/>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6" name="Google Shape;2426;p6"/>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7" name="Google Shape;2427;p6"/>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8" name="Google Shape;2428;p6"/>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9" name="Google Shape;2429;p6"/>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0" name="Google Shape;2430;p6"/>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1" name="Google Shape;2431;p6"/>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2" name="Google Shape;2432;p6"/>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3" name="Google Shape;2433;p6"/>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4" name="Google Shape;2434;p6"/>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5" name="Google Shape;2435;p6"/>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6" name="Google Shape;2436;p6"/>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7" name="Google Shape;2437;p6"/>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8" name="Google Shape;2438;p6"/>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9" name="Google Shape;2439;p6"/>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0" name="Google Shape;2440;p6"/>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1" name="Google Shape;2441;p6"/>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2" name="Google Shape;2442;p6"/>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3" name="Google Shape;2443;p6"/>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4" name="Google Shape;2444;p6"/>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5" name="Google Shape;2445;p6"/>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6" name="Google Shape;2446;p6"/>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7" name="Google Shape;2447;p6"/>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8" name="Google Shape;2448;p6"/>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9" name="Google Shape;2449;p6"/>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0" name="Google Shape;2450;p6"/>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1" name="Google Shape;2451;p6"/>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2" name="Google Shape;2452;p6"/>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3" name="Google Shape;2453;p6"/>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4" name="Google Shape;2454;p6"/>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5" name="Google Shape;2455;p6"/>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6" name="Google Shape;2456;p6"/>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7" name="Google Shape;2457;p6"/>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8" name="Google Shape;2458;p6"/>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9" name="Google Shape;2459;p6"/>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0" name="Google Shape;2460;p6"/>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1" name="Google Shape;2461;p6"/>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2" name="Google Shape;2462;p6"/>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3" name="Google Shape;2463;p6"/>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4" name="Google Shape;2464;p6"/>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5" name="Google Shape;2465;p6"/>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6" name="Google Shape;2466;p6"/>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7" name="Google Shape;2467;p6"/>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8" name="Google Shape;2468;p6"/>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9" name="Google Shape;2469;p6"/>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0" name="Google Shape;2470;p6"/>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1" name="Google Shape;2471;p6"/>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2" name="Google Shape;2472;p6"/>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3" name="Google Shape;2473;p6"/>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4" name="Google Shape;2474;p6"/>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5" name="Google Shape;2475;p6"/>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6" name="Google Shape;2476;p6"/>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7" name="Google Shape;2477;p6"/>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8" name="Google Shape;2478;p6"/>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9" name="Google Shape;2479;p6"/>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0" name="Google Shape;2480;p6"/>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1" name="Google Shape;2481;p6"/>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2" name="Google Shape;2482;p6"/>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3" name="Google Shape;2483;p6"/>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4" name="Google Shape;2484;p6"/>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5" name="Google Shape;2485;p6"/>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6" name="Google Shape;2486;p6"/>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7" name="Google Shape;2487;p6"/>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8" name="Google Shape;2488;p6"/>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9" name="Google Shape;2489;p6"/>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0" name="Google Shape;2490;p6"/>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1" name="Google Shape;2491;p6"/>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2" name="Google Shape;2492;p6"/>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3" name="Google Shape;2493;p6"/>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4" name="Google Shape;2494;p6"/>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5" name="Google Shape;2495;p6"/>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6" name="Google Shape;2496;p6"/>
                <p:cNvSpPr/>
                <p:nvPr/>
              </p:nvSpPr>
              <p:spPr>
                <a:xfrm>
                  <a:off x="3198" y="144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7" name="Google Shape;2497;p6"/>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8" name="Google Shape;2498;p6"/>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9" name="Google Shape;2499;p6"/>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0" name="Google Shape;2500;p6"/>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1" name="Google Shape;2501;p6"/>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2" name="Google Shape;2502;p6"/>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3" name="Google Shape;2503;p6"/>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4" name="Google Shape;2504;p6"/>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5" name="Google Shape;2505;p6"/>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6" name="Google Shape;2506;p6"/>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7" name="Google Shape;2507;p6"/>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8" name="Google Shape;2508;p6"/>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9" name="Google Shape;2509;p6"/>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0" name="Google Shape;2510;p6"/>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1" name="Google Shape;2511;p6"/>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2" name="Google Shape;2512;p6"/>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3" name="Google Shape;2513;p6"/>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4" name="Google Shape;2514;p6"/>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5" name="Google Shape;2515;p6"/>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6" name="Google Shape;2516;p6"/>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7" name="Google Shape;2517;p6"/>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8" name="Google Shape;2518;p6"/>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9" name="Google Shape;2519;p6"/>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0" name="Google Shape;2520;p6"/>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1" name="Google Shape;2521;p6"/>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2" name="Google Shape;2522;p6"/>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3" name="Google Shape;2523;p6"/>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4" name="Google Shape;2524;p6"/>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5" name="Google Shape;2525;p6"/>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6" name="Google Shape;2526;p6"/>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7" name="Google Shape;2527;p6"/>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8" name="Google Shape;2528;p6"/>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9" name="Google Shape;2529;p6"/>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0" name="Google Shape;2530;p6"/>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1" name="Google Shape;2531;p6"/>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2" name="Google Shape;2532;p6"/>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3" name="Google Shape;2533;p6"/>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4" name="Google Shape;2534;p6"/>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5" name="Google Shape;2535;p6"/>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6" name="Google Shape;2536;p6"/>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7" name="Google Shape;2537;p6"/>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8" name="Google Shape;2538;p6"/>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9" name="Google Shape;2539;p6"/>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0" name="Google Shape;2540;p6"/>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1" name="Google Shape;2541;p6"/>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2" name="Google Shape;2542;p6"/>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3" name="Google Shape;2543;p6"/>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4" name="Google Shape;2544;p6"/>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5" name="Google Shape;2545;p6"/>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6" name="Google Shape;2546;p6"/>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7" name="Google Shape;2547;p6"/>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8" name="Google Shape;2548;p6"/>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9" name="Google Shape;2549;p6"/>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0" name="Google Shape;2550;p6"/>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1" name="Google Shape;2551;p6"/>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2" name="Google Shape;2552;p6"/>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3" name="Google Shape;2553;p6"/>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4" name="Google Shape;2554;p6"/>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5" name="Google Shape;2555;p6"/>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6" name="Google Shape;2556;p6"/>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7" name="Google Shape;2557;p6"/>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8" name="Google Shape;2558;p6"/>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9" name="Google Shape;2559;p6"/>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0" name="Google Shape;2560;p6"/>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1" name="Google Shape;2561;p6"/>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2" name="Google Shape;2562;p6"/>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3" name="Google Shape;2563;p6"/>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4" name="Google Shape;2564;p6"/>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5" name="Google Shape;2565;p6"/>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6" name="Google Shape;2566;p6"/>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7" name="Google Shape;2567;p6"/>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8" name="Google Shape;2568;p6"/>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9" name="Google Shape;2569;p6"/>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0" name="Google Shape;2570;p6"/>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1" name="Google Shape;2571;p6"/>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2" name="Google Shape;2572;p6"/>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3" name="Google Shape;2573;p6"/>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4" name="Google Shape;2574;p6"/>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5" name="Google Shape;2575;p6"/>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6" name="Google Shape;2576;p6"/>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7" name="Google Shape;2577;p6"/>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8" name="Google Shape;2578;p6"/>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9" name="Google Shape;2579;p6"/>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0" name="Google Shape;2580;p6"/>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1" name="Google Shape;2581;p6"/>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2" name="Google Shape;2582;p6"/>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3" name="Google Shape;2583;p6"/>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4" name="Google Shape;2584;p6"/>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5" name="Google Shape;2585;p6"/>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6" name="Google Shape;2586;p6"/>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7" name="Google Shape;2587;p6"/>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8" name="Google Shape;2588;p6"/>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9" name="Google Shape;2589;p6"/>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0" name="Google Shape;2590;p6"/>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1" name="Google Shape;2591;p6"/>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2" name="Google Shape;2592;p6"/>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3" name="Google Shape;2593;p6"/>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4" name="Google Shape;2594;p6"/>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5" name="Google Shape;2595;p6"/>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6" name="Google Shape;2596;p6"/>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7" name="Google Shape;2597;p6"/>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8" name="Google Shape;2598;p6"/>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9" name="Google Shape;2599;p6"/>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0" name="Google Shape;2600;p6"/>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1" name="Google Shape;2601;p6"/>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2" name="Google Shape;2602;p6"/>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03" name="Google Shape;2603;p6"/>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4" name="Google Shape;2604;p6"/>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5" name="Google Shape;2605;p6"/>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6" name="Google Shape;2606;p6"/>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7" name="Google Shape;2607;p6"/>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8" name="Google Shape;2608;p6"/>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9" name="Google Shape;2609;p6"/>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0" name="Google Shape;2610;p6"/>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1" name="Google Shape;2611;p6"/>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2" name="Google Shape;2612;p6"/>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3" name="Google Shape;2613;p6"/>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4" name="Google Shape;2614;p6"/>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5" name="Google Shape;2615;p6"/>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6" name="Google Shape;2616;p6"/>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7" name="Google Shape;2617;p6"/>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8" name="Google Shape;2618;p6"/>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9" name="Google Shape;2619;p6"/>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0" name="Google Shape;2620;p6"/>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1" name="Google Shape;2621;p6"/>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2" name="Google Shape;2622;p6"/>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3" name="Google Shape;2623;p6"/>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4" name="Google Shape;2624;p6"/>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5" name="Google Shape;2625;p6"/>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6" name="Google Shape;2626;p6"/>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7" name="Google Shape;2627;p6"/>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8" name="Google Shape;2628;p6"/>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9" name="Google Shape;2629;p6"/>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0" name="Google Shape;2630;p6"/>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1" name="Google Shape;2631;p6"/>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2" name="Google Shape;2632;p6"/>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3" name="Google Shape;2633;p6"/>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4" name="Google Shape;2634;p6"/>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5" name="Google Shape;2635;p6"/>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6" name="Google Shape;2636;p6"/>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7" name="Google Shape;2637;p6"/>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8" name="Google Shape;2638;p6"/>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9" name="Google Shape;2639;p6"/>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0" name="Google Shape;2640;p6"/>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1" name="Google Shape;2641;p6"/>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2" name="Google Shape;2642;p6"/>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3" name="Google Shape;2643;p6"/>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4" name="Google Shape;2644;p6"/>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5" name="Google Shape;2645;p6"/>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6" name="Google Shape;2646;p6"/>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47" name="Google Shape;2647;p6"/>
            <p:cNvGrpSpPr/>
            <p:nvPr/>
          </p:nvGrpSpPr>
          <p:grpSpPr>
            <a:xfrm>
              <a:off x="-136194" y="-579289"/>
              <a:ext cx="6099607" cy="2618409"/>
              <a:chOff x="-114771" y="4258852"/>
              <a:chExt cx="8273325" cy="3551532"/>
            </a:xfrm>
          </p:grpSpPr>
          <p:sp>
            <p:nvSpPr>
              <p:cNvPr id="2648" name="Google Shape;2648;p6"/>
              <p:cNvSpPr/>
              <p:nvPr/>
            </p:nvSpPr>
            <p:spPr>
              <a:xfrm>
                <a:off x="6728714" y="5275821"/>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9" name="Google Shape;2649;p6"/>
              <p:cNvSpPr/>
              <p:nvPr/>
            </p:nvSpPr>
            <p:spPr>
              <a:xfrm>
                <a:off x="5807952" y="5849039"/>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0" name="Google Shape;2650;p6"/>
              <p:cNvSpPr/>
              <p:nvPr/>
            </p:nvSpPr>
            <p:spPr>
              <a:xfrm>
                <a:off x="3604379" y="5205175"/>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1" name="Google Shape;2651;p6"/>
              <p:cNvSpPr/>
              <p:nvPr/>
            </p:nvSpPr>
            <p:spPr>
              <a:xfrm>
                <a:off x="1774550" y="4751828"/>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2" name="Google Shape;2652;p6"/>
              <p:cNvSpPr/>
              <p:nvPr/>
            </p:nvSpPr>
            <p:spPr>
              <a:xfrm>
                <a:off x="1541569" y="6099506"/>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3" name="Google Shape;2653;p6"/>
              <p:cNvSpPr/>
              <p:nvPr/>
            </p:nvSpPr>
            <p:spPr>
              <a:xfrm>
                <a:off x="-114771" y="7149454"/>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4" name="Google Shape;2654;p6"/>
              <p:cNvSpPr/>
              <p:nvPr/>
            </p:nvSpPr>
            <p:spPr>
              <a:xfrm>
                <a:off x="831258" y="7695188"/>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5" name="Google Shape;2655;p6"/>
              <p:cNvSpPr/>
              <p:nvPr/>
            </p:nvSpPr>
            <p:spPr>
              <a:xfrm>
                <a:off x="2037851" y="722944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6" name="Google Shape;2656;p6"/>
              <p:cNvSpPr/>
              <p:nvPr/>
            </p:nvSpPr>
            <p:spPr>
              <a:xfrm>
                <a:off x="2440619" y="6342125"/>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7" name="Google Shape;2657;p6"/>
              <p:cNvSpPr/>
              <p:nvPr/>
            </p:nvSpPr>
            <p:spPr>
              <a:xfrm>
                <a:off x="3354945" y="5602598"/>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8" name="Google Shape;2658;p6"/>
              <p:cNvSpPr/>
              <p:nvPr/>
            </p:nvSpPr>
            <p:spPr>
              <a:xfrm>
                <a:off x="638803" y="548954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9" name="Google Shape;2659;p6"/>
              <p:cNvSpPr/>
              <p:nvPr/>
            </p:nvSpPr>
            <p:spPr>
              <a:xfrm>
                <a:off x="-56010" y="5517535"/>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0" name="Google Shape;2660;p6"/>
              <p:cNvSpPr/>
              <p:nvPr/>
            </p:nvSpPr>
            <p:spPr>
              <a:xfrm>
                <a:off x="3675045" y="5890712"/>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1" name="Google Shape;2661;p6"/>
              <p:cNvSpPr/>
              <p:nvPr/>
            </p:nvSpPr>
            <p:spPr>
              <a:xfrm>
                <a:off x="4929215" y="5442119"/>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2" name="Google Shape;2662;p6"/>
              <p:cNvSpPr/>
              <p:nvPr/>
            </p:nvSpPr>
            <p:spPr>
              <a:xfrm>
                <a:off x="6408464" y="6673851"/>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3" name="Google Shape;2663;p6"/>
              <p:cNvSpPr/>
              <p:nvPr/>
            </p:nvSpPr>
            <p:spPr>
              <a:xfrm>
                <a:off x="4648835" y="7057017"/>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4" name="Google Shape;2664;p6"/>
              <p:cNvSpPr/>
              <p:nvPr/>
            </p:nvSpPr>
            <p:spPr>
              <a:xfrm>
                <a:off x="7339651" y="721181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5" name="Google Shape;2665;p6"/>
              <p:cNvSpPr/>
              <p:nvPr/>
            </p:nvSpPr>
            <p:spPr>
              <a:xfrm>
                <a:off x="6734124" y="6306393"/>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6" name="Google Shape;2666;p6"/>
              <p:cNvSpPr/>
              <p:nvPr/>
            </p:nvSpPr>
            <p:spPr>
              <a:xfrm>
                <a:off x="8045904" y="6777637"/>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7" name="Google Shape;2667;p6"/>
              <p:cNvSpPr/>
              <p:nvPr/>
            </p:nvSpPr>
            <p:spPr>
              <a:xfrm>
                <a:off x="857834" y="650281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8" name="Google Shape;2668;p6"/>
              <p:cNvSpPr/>
              <p:nvPr/>
            </p:nvSpPr>
            <p:spPr>
              <a:xfrm>
                <a:off x="5439693" y="4258852"/>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2669" name="Google Shape;2669;p6"/>
          <p:cNvGrpSpPr/>
          <p:nvPr/>
        </p:nvGrpSpPr>
        <p:grpSpPr>
          <a:xfrm>
            <a:off x="10953706" y="375689"/>
            <a:ext cx="742994" cy="528078"/>
            <a:chOff x="10328197" y="1523459"/>
            <a:chExt cx="1536700" cy="1092200"/>
          </a:xfrm>
        </p:grpSpPr>
        <p:sp>
          <p:nvSpPr>
            <p:cNvPr id="2670" name="Google Shape;2670;p6"/>
            <p:cNvSpPr/>
            <p:nvPr/>
          </p:nvSpPr>
          <p:spPr>
            <a:xfrm>
              <a:off x="10869535" y="2298159"/>
              <a:ext cx="211138" cy="317500"/>
            </a:xfrm>
            <a:custGeom>
              <a:rect b="b" l="l" r="r" t="t"/>
              <a:pathLst>
                <a:path extrusionOk="0" h="120000" w="120000">
                  <a:moveTo>
                    <a:pt x="22018" y="100243"/>
                  </a:moveTo>
                  <a:cubicBezTo>
                    <a:pt x="27522" y="101707"/>
                    <a:pt x="38532" y="106097"/>
                    <a:pt x="59449" y="106097"/>
                  </a:cubicBezTo>
                  <a:cubicBezTo>
                    <a:pt x="91376" y="106097"/>
                    <a:pt x="95779" y="90731"/>
                    <a:pt x="95779" y="83414"/>
                  </a:cubicBezTo>
                  <a:cubicBezTo>
                    <a:pt x="95779" y="75365"/>
                    <a:pt x="95779" y="75365"/>
                    <a:pt x="95779" y="75365"/>
                  </a:cubicBezTo>
                  <a:cubicBezTo>
                    <a:pt x="94678" y="76097"/>
                    <a:pt x="92477" y="76829"/>
                    <a:pt x="90275" y="78292"/>
                  </a:cubicBezTo>
                  <a:cubicBezTo>
                    <a:pt x="88073" y="79024"/>
                    <a:pt x="85871" y="80487"/>
                    <a:pt x="82568" y="81951"/>
                  </a:cubicBezTo>
                  <a:cubicBezTo>
                    <a:pt x="79266" y="82682"/>
                    <a:pt x="75963" y="84146"/>
                    <a:pt x="71559" y="84878"/>
                  </a:cubicBezTo>
                  <a:cubicBezTo>
                    <a:pt x="67155" y="85609"/>
                    <a:pt x="62752" y="86341"/>
                    <a:pt x="56146" y="86341"/>
                  </a:cubicBezTo>
                  <a:cubicBezTo>
                    <a:pt x="47339" y="86341"/>
                    <a:pt x="39633" y="84878"/>
                    <a:pt x="31926" y="82682"/>
                  </a:cubicBezTo>
                  <a:cubicBezTo>
                    <a:pt x="25321" y="80487"/>
                    <a:pt x="18715" y="78292"/>
                    <a:pt x="14311" y="74634"/>
                  </a:cubicBezTo>
                  <a:cubicBezTo>
                    <a:pt x="9908" y="70975"/>
                    <a:pt x="5504" y="66585"/>
                    <a:pt x="3302" y="61463"/>
                  </a:cubicBezTo>
                  <a:cubicBezTo>
                    <a:pt x="1100" y="56341"/>
                    <a:pt x="0" y="50487"/>
                    <a:pt x="0" y="44634"/>
                  </a:cubicBezTo>
                  <a:cubicBezTo>
                    <a:pt x="0" y="38048"/>
                    <a:pt x="1100" y="32195"/>
                    <a:pt x="4403" y="27073"/>
                  </a:cubicBezTo>
                  <a:cubicBezTo>
                    <a:pt x="7706" y="21219"/>
                    <a:pt x="13211" y="16829"/>
                    <a:pt x="18715" y="12439"/>
                  </a:cubicBezTo>
                  <a:cubicBezTo>
                    <a:pt x="25321" y="8780"/>
                    <a:pt x="33027" y="5853"/>
                    <a:pt x="41834" y="3658"/>
                  </a:cubicBezTo>
                  <a:cubicBezTo>
                    <a:pt x="49541" y="1463"/>
                    <a:pt x="59449" y="0"/>
                    <a:pt x="70458" y="0"/>
                  </a:cubicBezTo>
                  <a:cubicBezTo>
                    <a:pt x="80366" y="0"/>
                    <a:pt x="90275" y="731"/>
                    <a:pt x="99082" y="1463"/>
                  </a:cubicBezTo>
                  <a:cubicBezTo>
                    <a:pt x="107889" y="2926"/>
                    <a:pt x="114495" y="4390"/>
                    <a:pt x="120000" y="5853"/>
                  </a:cubicBezTo>
                  <a:cubicBezTo>
                    <a:pt x="120000" y="83414"/>
                    <a:pt x="120000" y="83414"/>
                    <a:pt x="120000" y="83414"/>
                  </a:cubicBezTo>
                  <a:cubicBezTo>
                    <a:pt x="120000" y="95853"/>
                    <a:pt x="113394" y="120000"/>
                    <a:pt x="59449" y="120000"/>
                  </a:cubicBezTo>
                  <a:cubicBezTo>
                    <a:pt x="29724" y="120000"/>
                    <a:pt x="16513" y="114146"/>
                    <a:pt x="11009" y="112682"/>
                  </a:cubicBezTo>
                  <a:lnTo>
                    <a:pt x="22018" y="100243"/>
                  </a:lnTo>
                  <a:close/>
                  <a:moveTo>
                    <a:pt x="95779" y="16829"/>
                  </a:moveTo>
                  <a:cubicBezTo>
                    <a:pt x="94678" y="16097"/>
                    <a:pt x="91376" y="16097"/>
                    <a:pt x="88073" y="15365"/>
                  </a:cubicBezTo>
                  <a:cubicBezTo>
                    <a:pt x="83669" y="14634"/>
                    <a:pt x="78165" y="13902"/>
                    <a:pt x="70458" y="13902"/>
                  </a:cubicBezTo>
                  <a:cubicBezTo>
                    <a:pt x="63853" y="13902"/>
                    <a:pt x="57247" y="14634"/>
                    <a:pt x="51743" y="16097"/>
                  </a:cubicBezTo>
                  <a:cubicBezTo>
                    <a:pt x="46238" y="17560"/>
                    <a:pt x="40733" y="19756"/>
                    <a:pt x="37431" y="22682"/>
                  </a:cubicBezTo>
                  <a:cubicBezTo>
                    <a:pt x="33027" y="25609"/>
                    <a:pt x="29724" y="28536"/>
                    <a:pt x="27522" y="32195"/>
                  </a:cubicBezTo>
                  <a:cubicBezTo>
                    <a:pt x="25321" y="35853"/>
                    <a:pt x="24220" y="40243"/>
                    <a:pt x="24220" y="44634"/>
                  </a:cubicBezTo>
                  <a:cubicBezTo>
                    <a:pt x="24220" y="48292"/>
                    <a:pt x="25321" y="51951"/>
                    <a:pt x="26422" y="54878"/>
                  </a:cubicBezTo>
                  <a:cubicBezTo>
                    <a:pt x="27522" y="58536"/>
                    <a:pt x="29724" y="61463"/>
                    <a:pt x="33027" y="63658"/>
                  </a:cubicBezTo>
                  <a:cubicBezTo>
                    <a:pt x="36330" y="66585"/>
                    <a:pt x="39633" y="68780"/>
                    <a:pt x="44036" y="70243"/>
                  </a:cubicBezTo>
                  <a:cubicBezTo>
                    <a:pt x="48440" y="71707"/>
                    <a:pt x="53944" y="71707"/>
                    <a:pt x="60550" y="71707"/>
                  </a:cubicBezTo>
                  <a:cubicBezTo>
                    <a:pt x="66055" y="71707"/>
                    <a:pt x="71559" y="71707"/>
                    <a:pt x="75963" y="70243"/>
                  </a:cubicBezTo>
                  <a:cubicBezTo>
                    <a:pt x="80366" y="68780"/>
                    <a:pt x="84770" y="67317"/>
                    <a:pt x="86972" y="65853"/>
                  </a:cubicBezTo>
                  <a:cubicBezTo>
                    <a:pt x="90275" y="63658"/>
                    <a:pt x="92477" y="61463"/>
                    <a:pt x="93577" y="58536"/>
                  </a:cubicBezTo>
                  <a:cubicBezTo>
                    <a:pt x="94678" y="56341"/>
                    <a:pt x="95779" y="54146"/>
                    <a:pt x="95779" y="51219"/>
                  </a:cubicBezTo>
                  <a:lnTo>
                    <a:pt x="95779" y="16829"/>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1" name="Google Shape;2671;p6"/>
            <p:cNvSpPr/>
            <p:nvPr/>
          </p:nvSpPr>
          <p:spPr>
            <a:xfrm>
              <a:off x="11134647" y="2298159"/>
              <a:ext cx="198438" cy="227013"/>
            </a:xfrm>
            <a:custGeom>
              <a:rect b="b" l="l" r="r" t="t"/>
              <a:pathLst>
                <a:path extrusionOk="0" h="120000" w="120000">
                  <a:moveTo>
                    <a:pt x="0" y="28717"/>
                  </a:moveTo>
                  <a:cubicBezTo>
                    <a:pt x="0" y="23589"/>
                    <a:pt x="0" y="18461"/>
                    <a:pt x="0" y="14358"/>
                  </a:cubicBezTo>
                  <a:cubicBezTo>
                    <a:pt x="0" y="11282"/>
                    <a:pt x="0" y="8205"/>
                    <a:pt x="0" y="4102"/>
                  </a:cubicBezTo>
                  <a:cubicBezTo>
                    <a:pt x="24466" y="4102"/>
                    <a:pt x="24466" y="4102"/>
                    <a:pt x="24466" y="4102"/>
                  </a:cubicBezTo>
                  <a:cubicBezTo>
                    <a:pt x="24466" y="20512"/>
                    <a:pt x="24466" y="20512"/>
                    <a:pt x="24466" y="20512"/>
                  </a:cubicBezTo>
                  <a:cubicBezTo>
                    <a:pt x="26796" y="18461"/>
                    <a:pt x="29126" y="16410"/>
                    <a:pt x="31456" y="13333"/>
                  </a:cubicBezTo>
                  <a:cubicBezTo>
                    <a:pt x="33786" y="11282"/>
                    <a:pt x="36116" y="9230"/>
                    <a:pt x="40776" y="7179"/>
                  </a:cubicBezTo>
                  <a:cubicBezTo>
                    <a:pt x="44271" y="5128"/>
                    <a:pt x="47766" y="3076"/>
                    <a:pt x="52427" y="2051"/>
                  </a:cubicBezTo>
                  <a:cubicBezTo>
                    <a:pt x="58252" y="1025"/>
                    <a:pt x="62912" y="0"/>
                    <a:pt x="68737" y="0"/>
                  </a:cubicBezTo>
                  <a:cubicBezTo>
                    <a:pt x="86213" y="0"/>
                    <a:pt x="99029" y="4102"/>
                    <a:pt x="107184" y="13333"/>
                  </a:cubicBezTo>
                  <a:cubicBezTo>
                    <a:pt x="116504" y="22564"/>
                    <a:pt x="120000" y="34871"/>
                    <a:pt x="120000" y="49230"/>
                  </a:cubicBezTo>
                  <a:cubicBezTo>
                    <a:pt x="120000" y="120000"/>
                    <a:pt x="120000" y="120000"/>
                    <a:pt x="120000" y="120000"/>
                  </a:cubicBezTo>
                  <a:cubicBezTo>
                    <a:pt x="94368" y="120000"/>
                    <a:pt x="94368" y="120000"/>
                    <a:pt x="94368" y="120000"/>
                  </a:cubicBezTo>
                  <a:cubicBezTo>
                    <a:pt x="94368" y="51282"/>
                    <a:pt x="94368" y="51282"/>
                    <a:pt x="94368" y="51282"/>
                  </a:cubicBezTo>
                  <a:cubicBezTo>
                    <a:pt x="94368" y="40000"/>
                    <a:pt x="92038" y="32820"/>
                    <a:pt x="86213" y="27692"/>
                  </a:cubicBezTo>
                  <a:cubicBezTo>
                    <a:pt x="81553" y="22564"/>
                    <a:pt x="73398" y="19487"/>
                    <a:pt x="64077" y="19487"/>
                  </a:cubicBezTo>
                  <a:cubicBezTo>
                    <a:pt x="57087" y="19487"/>
                    <a:pt x="50097" y="21538"/>
                    <a:pt x="45436" y="23589"/>
                  </a:cubicBezTo>
                  <a:cubicBezTo>
                    <a:pt x="40776" y="26666"/>
                    <a:pt x="37281" y="29743"/>
                    <a:pt x="33786" y="33846"/>
                  </a:cubicBezTo>
                  <a:cubicBezTo>
                    <a:pt x="30291" y="37948"/>
                    <a:pt x="29126" y="43076"/>
                    <a:pt x="26796" y="49230"/>
                  </a:cubicBezTo>
                  <a:cubicBezTo>
                    <a:pt x="25631" y="54358"/>
                    <a:pt x="25631" y="59487"/>
                    <a:pt x="25631" y="65641"/>
                  </a:cubicBezTo>
                  <a:cubicBezTo>
                    <a:pt x="25631" y="120000"/>
                    <a:pt x="25631" y="120000"/>
                    <a:pt x="25631" y="120000"/>
                  </a:cubicBezTo>
                  <a:cubicBezTo>
                    <a:pt x="0" y="120000"/>
                    <a:pt x="0" y="120000"/>
                    <a:pt x="0" y="120000"/>
                  </a:cubicBezTo>
                  <a:lnTo>
                    <a:pt x="0" y="28717"/>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2" name="Google Shape;2672;p6"/>
            <p:cNvSpPr/>
            <p:nvPr/>
          </p:nvSpPr>
          <p:spPr>
            <a:xfrm>
              <a:off x="11383885" y="2306097"/>
              <a:ext cx="42863" cy="219075"/>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3" name="Google Shape;2673;p6"/>
            <p:cNvSpPr/>
            <p:nvPr/>
          </p:nvSpPr>
          <p:spPr>
            <a:xfrm>
              <a:off x="11466435" y="2244184"/>
              <a:ext cx="168275" cy="285750"/>
            </a:xfrm>
            <a:custGeom>
              <a:rect b="b" l="l" r="r" t="t"/>
              <a:pathLst>
                <a:path extrusionOk="0" h="120000" w="120000">
                  <a:moveTo>
                    <a:pt x="27586" y="41351"/>
                  </a:moveTo>
                  <a:cubicBezTo>
                    <a:pt x="0" y="41351"/>
                    <a:pt x="0" y="41351"/>
                    <a:pt x="0" y="41351"/>
                  </a:cubicBezTo>
                  <a:cubicBezTo>
                    <a:pt x="0" y="25945"/>
                    <a:pt x="0" y="25945"/>
                    <a:pt x="0" y="25945"/>
                  </a:cubicBezTo>
                  <a:cubicBezTo>
                    <a:pt x="27586" y="25945"/>
                    <a:pt x="27586" y="25945"/>
                    <a:pt x="27586" y="25945"/>
                  </a:cubicBezTo>
                  <a:cubicBezTo>
                    <a:pt x="27586" y="0"/>
                    <a:pt x="27586" y="0"/>
                    <a:pt x="27586" y="0"/>
                  </a:cubicBezTo>
                  <a:cubicBezTo>
                    <a:pt x="57931" y="0"/>
                    <a:pt x="57931" y="0"/>
                    <a:pt x="57931" y="0"/>
                  </a:cubicBezTo>
                  <a:cubicBezTo>
                    <a:pt x="57931" y="25945"/>
                    <a:pt x="57931" y="25945"/>
                    <a:pt x="57931" y="25945"/>
                  </a:cubicBezTo>
                  <a:cubicBezTo>
                    <a:pt x="103448" y="25945"/>
                    <a:pt x="103448" y="25945"/>
                    <a:pt x="103448" y="25945"/>
                  </a:cubicBezTo>
                  <a:cubicBezTo>
                    <a:pt x="103448" y="41351"/>
                    <a:pt x="103448" y="41351"/>
                    <a:pt x="103448" y="41351"/>
                  </a:cubicBezTo>
                  <a:cubicBezTo>
                    <a:pt x="57931" y="41351"/>
                    <a:pt x="57931" y="41351"/>
                    <a:pt x="57931" y="41351"/>
                  </a:cubicBezTo>
                  <a:cubicBezTo>
                    <a:pt x="57931" y="85135"/>
                    <a:pt x="57931" y="85135"/>
                    <a:pt x="57931" y="85135"/>
                  </a:cubicBezTo>
                  <a:cubicBezTo>
                    <a:pt x="57931" y="92432"/>
                    <a:pt x="60689" y="98108"/>
                    <a:pt x="63448" y="100540"/>
                  </a:cubicBezTo>
                  <a:cubicBezTo>
                    <a:pt x="67586" y="102972"/>
                    <a:pt x="73103" y="104594"/>
                    <a:pt x="81379" y="104594"/>
                  </a:cubicBezTo>
                  <a:cubicBezTo>
                    <a:pt x="86896" y="104594"/>
                    <a:pt x="91034" y="104594"/>
                    <a:pt x="95172" y="102972"/>
                  </a:cubicBezTo>
                  <a:cubicBezTo>
                    <a:pt x="99310" y="102162"/>
                    <a:pt x="103448" y="100540"/>
                    <a:pt x="106206" y="98108"/>
                  </a:cubicBezTo>
                  <a:cubicBezTo>
                    <a:pt x="120000" y="109459"/>
                    <a:pt x="120000" y="109459"/>
                    <a:pt x="120000" y="109459"/>
                  </a:cubicBezTo>
                  <a:cubicBezTo>
                    <a:pt x="114482" y="112702"/>
                    <a:pt x="107586" y="115945"/>
                    <a:pt x="100689" y="117567"/>
                  </a:cubicBezTo>
                  <a:cubicBezTo>
                    <a:pt x="93793" y="119189"/>
                    <a:pt x="85517" y="120000"/>
                    <a:pt x="75862" y="120000"/>
                  </a:cubicBezTo>
                  <a:cubicBezTo>
                    <a:pt x="59310" y="120000"/>
                    <a:pt x="46896" y="117567"/>
                    <a:pt x="40000" y="111891"/>
                  </a:cubicBezTo>
                  <a:cubicBezTo>
                    <a:pt x="31724" y="106216"/>
                    <a:pt x="27586" y="98108"/>
                    <a:pt x="27586" y="86756"/>
                  </a:cubicBezTo>
                  <a:lnTo>
                    <a:pt x="27586" y="41351"/>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4" name="Google Shape;2674;p6"/>
            <p:cNvSpPr/>
            <p:nvPr/>
          </p:nvSpPr>
          <p:spPr>
            <a:xfrm>
              <a:off x="11648997" y="2296572"/>
              <a:ext cx="215900" cy="233363"/>
            </a:xfrm>
            <a:custGeom>
              <a:rect b="b" l="l" r="r" t="t"/>
              <a:pathLst>
                <a:path extrusionOk="0" h="120000" w="120000">
                  <a:moveTo>
                    <a:pt x="116785" y="100165"/>
                  </a:moveTo>
                  <a:cubicBezTo>
                    <a:pt x="115714" y="101157"/>
                    <a:pt x="113571" y="103140"/>
                    <a:pt x="110357" y="106115"/>
                  </a:cubicBezTo>
                  <a:cubicBezTo>
                    <a:pt x="108214" y="108099"/>
                    <a:pt x="103928" y="110082"/>
                    <a:pt x="99642" y="112066"/>
                  </a:cubicBezTo>
                  <a:cubicBezTo>
                    <a:pt x="95357" y="114049"/>
                    <a:pt x="89999" y="116033"/>
                    <a:pt x="83571" y="118016"/>
                  </a:cubicBezTo>
                  <a:cubicBezTo>
                    <a:pt x="78214" y="119008"/>
                    <a:pt x="70714" y="120000"/>
                    <a:pt x="63214" y="120000"/>
                  </a:cubicBezTo>
                  <a:cubicBezTo>
                    <a:pt x="53571" y="120000"/>
                    <a:pt x="44999" y="119008"/>
                    <a:pt x="37500" y="116033"/>
                  </a:cubicBezTo>
                  <a:cubicBezTo>
                    <a:pt x="29999" y="113057"/>
                    <a:pt x="22499" y="109090"/>
                    <a:pt x="17142" y="103140"/>
                  </a:cubicBezTo>
                  <a:cubicBezTo>
                    <a:pt x="11785" y="98181"/>
                    <a:pt x="7499" y="91239"/>
                    <a:pt x="4285" y="84297"/>
                  </a:cubicBezTo>
                  <a:cubicBezTo>
                    <a:pt x="1071" y="76363"/>
                    <a:pt x="0" y="68429"/>
                    <a:pt x="0" y="59504"/>
                  </a:cubicBezTo>
                  <a:cubicBezTo>
                    <a:pt x="0" y="51570"/>
                    <a:pt x="1071" y="43636"/>
                    <a:pt x="4285" y="36694"/>
                  </a:cubicBezTo>
                  <a:cubicBezTo>
                    <a:pt x="7499" y="28760"/>
                    <a:pt x="11785" y="22809"/>
                    <a:pt x="17142" y="17851"/>
                  </a:cubicBezTo>
                  <a:cubicBezTo>
                    <a:pt x="22499" y="11900"/>
                    <a:pt x="28928" y="7933"/>
                    <a:pt x="36428" y="4958"/>
                  </a:cubicBezTo>
                  <a:cubicBezTo>
                    <a:pt x="43928" y="1983"/>
                    <a:pt x="51428" y="0"/>
                    <a:pt x="61071" y="0"/>
                  </a:cubicBezTo>
                  <a:cubicBezTo>
                    <a:pt x="70714" y="0"/>
                    <a:pt x="80357" y="1983"/>
                    <a:pt x="87857" y="5950"/>
                  </a:cubicBezTo>
                  <a:cubicBezTo>
                    <a:pt x="95357" y="9917"/>
                    <a:pt x="101785" y="14876"/>
                    <a:pt x="106071" y="20826"/>
                  </a:cubicBezTo>
                  <a:cubicBezTo>
                    <a:pt x="110357" y="26776"/>
                    <a:pt x="114642" y="33719"/>
                    <a:pt x="116785" y="41652"/>
                  </a:cubicBezTo>
                  <a:cubicBezTo>
                    <a:pt x="118928" y="49586"/>
                    <a:pt x="119999" y="58512"/>
                    <a:pt x="119999" y="66446"/>
                  </a:cubicBezTo>
                  <a:cubicBezTo>
                    <a:pt x="23571" y="66446"/>
                    <a:pt x="23571" y="66446"/>
                    <a:pt x="23571" y="66446"/>
                  </a:cubicBezTo>
                  <a:cubicBezTo>
                    <a:pt x="23571" y="71404"/>
                    <a:pt x="25714" y="76363"/>
                    <a:pt x="27857" y="80330"/>
                  </a:cubicBezTo>
                  <a:cubicBezTo>
                    <a:pt x="29999" y="84297"/>
                    <a:pt x="32142" y="88264"/>
                    <a:pt x="36428" y="91239"/>
                  </a:cubicBezTo>
                  <a:cubicBezTo>
                    <a:pt x="39642" y="94214"/>
                    <a:pt x="43928" y="97190"/>
                    <a:pt x="49285" y="99173"/>
                  </a:cubicBezTo>
                  <a:cubicBezTo>
                    <a:pt x="53571" y="100165"/>
                    <a:pt x="58928" y="101157"/>
                    <a:pt x="63214" y="101157"/>
                  </a:cubicBezTo>
                  <a:cubicBezTo>
                    <a:pt x="73928" y="101157"/>
                    <a:pt x="82499" y="100165"/>
                    <a:pt x="88928" y="96198"/>
                  </a:cubicBezTo>
                  <a:cubicBezTo>
                    <a:pt x="95357" y="93223"/>
                    <a:pt x="100714" y="90247"/>
                    <a:pt x="103928" y="87272"/>
                  </a:cubicBezTo>
                  <a:lnTo>
                    <a:pt x="116785" y="100165"/>
                  </a:lnTo>
                  <a:close/>
                  <a:moveTo>
                    <a:pt x="95357" y="50578"/>
                  </a:moveTo>
                  <a:cubicBezTo>
                    <a:pt x="95357" y="41652"/>
                    <a:pt x="92142" y="34710"/>
                    <a:pt x="85714" y="27768"/>
                  </a:cubicBezTo>
                  <a:cubicBezTo>
                    <a:pt x="79285" y="21818"/>
                    <a:pt x="71785" y="18842"/>
                    <a:pt x="61071" y="18842"/>
                  </a:cubicBezTo>
                  <a:cubicBezTo>
                    <a:pt x="54642" y="18842"/>
                    <a:pt x="50357" y="19834"/>
                    <a:pt x="44999" y="21818"/>
                  </a:cubicBezTo>
                  <a:cubicBezTo>
                    <a:pt x="40714" y="23801"/>
                    <a:pt x="37500" y="25785"/>
                    <a:pt x="34285" y="28760"/>
                  </a:cubicBezTo>
                  <a:cubicBezTo>
                    <a:pt x="31071" y="31735"/>
                    <a:pt x="28928" y="34710"/>
                    <a:pt x="26785" y="38677"/>
                  </a:cubicBezTo>
                  <a:cubicBezTo>
                    <a:pt x="24642" y="42644"/>
                    <a:pt x="23571" y="46611"/>
                    <a:pt x="23571" y="50578"/>
                  </a:cubicBezTo>
                  <a:lnTo>
                    <a:pt x="95357" y="50578"/>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5" name="Google Shape;2675;p6"/>
            <p:cNvSpPr/>
            <p:nvPr/>
          </p:nvSpPr>
          <p:spPr>
            <a:xfrm>
              <a:off x="11383885" y="2236247"/>
              <a:ext cx="42863" cy="39688"/>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6" name="Google Shape;2676;p6"/>
            <p:cNvSpPr/>
            <p:nvPr/>
          </p:nvSpPr>
          <p:spPr>
            <a:xfrm>
              <a:off x="10602835" y="2296572"/>
              <a:ext cx="233363" cy="233363"/>
            </a:xfrm>
            <a:custGeom>
              <a:rect b="b" l="l" r="r" t="t"/>
              <a:pathLst>
                <a:path extrusionOk="0" h="120000" w="120000">
                  <a:moveTo>
                    <a:pt x="59504" y="120000"/>
                  </a:moveTo>
                  <a:cubicBezTo>
                    <a:pt x="51570" y="120000"/>
                    <a:pt x="42644" y="118016"/>
                    <a:pt x="35702" y="115041"/>
                  </a:cubicBezTo>
                  <a:cubicBezTo>
                    <a:pt x="28760" y="112066"/>
                    <a:pt x="21818" y="108099"/>
                    <a:pt x="16859" y="102148"/>
                  </a:cubicBezTo>
                  <a:cubicBezTo>
                    <a:pt x="11900" y="97190"/>
                    <a:pt x="7933" y="90247"/>
                    <a:pt x="4958" y="83305"/>
                  </a:cubicBezTo>
                  <a:cubicBezTo>
                    <a:pt x="1983" y="76363"/>
                    <a:pt x="0" y="68429"/>
                    <a:pt x="0" y="60495"/>
                  </a:cubicBezTo>
                  <a:cubicBezTo>
                    <a:pt x="0" y="51570"/>
                    <a:pt x="1983" y="43636"/>
                    <a:pt x="4958" y="36694"/>
                  </a:cubicBezTo>
                  <a:cubicBezTo>
                    <a:pt x="7933" y="29752"/>
                    <a:pt x="11900" y="22809"/>
                    <a:pt x="16859" y="17851"/>
                  </a:cubicBezTo>
                  <a:cubicBezTo>
                    <a:pt x="21818" y="11900"/>
                    <a:pt x="28760" y="7933"/>
                    <a:pt x="35702" y="4958"/>
                  </a:cubicBezTo>
                  <a:cubicBezTo>
                    <a:pt x="42644" y="1983"/>
                    <a:pt x="51570" y="0"/>
                    <a:pt x="59504" y="0"/>
                  </a:cubicBezTo>
                  <a:cubicBezTo>
                    <a:pt x="68429" y="0"/>
                    <a:pt x="76363" y="1983"/>
                    <a:pt x="83305" y="4958"/>
                  </a:cubicBezTo>
                  <a:cubicBezTo>
                    <a:pt x="91239" y="7933"/>
                    <a:pt x="97190" y="11900"/>
                    <a:pt x="102148" y="17851"/>
                  </a:cubicBezTo>
                  <a:cubicBezTo>
                    <a:pt x="108099" y="22809"/>
                    <a:pt x="112066" y="29752"/>
                    <a:pt x="115041" y="36694"/>
                  </a:cubicBezTo>
                  <a:cubicBezTo>
                    <a:pt x="118016" y="43636"/>
                    <a:pt x="120000" y="51570"/>
                    <a:pt x="120000" y="60495"/>
                  </a:cubicBezTo>
                  <a:cubicBezTo>
                    <a:pt x="120000" y="68429"/>
                    <a:pt x="118016" y="76363"/>
                    <a:pt x="115041" y="83305"/>
                  </a:cubicBezTo>
                  <a:cubicBezTo>
                    <a:pt x="112066" y="90247"/>
                    <a:pt x="108099" y="97190"/>
                    <a:pt x="102148" y="102148"/>
                  </a:cubicBezTo>
                  <a:cubicBezTo>
                    <a:pt x="97190" y="108099"/>
                    <a:pt x="91239" y="112066"/>
                    <a:pt x="83305" y="115041"/>
                  </a:cubicBezTo>
                  <a:cubicBezTo>
                    <a:pt x="76363" y="118016"/>
                    <a:pt x="68429" y="120000"/>
                    <a:pt x="59504" y="120000"/>
                  </a:cubicBezTo>
                  <a:close/>
                  <a:moveTo>
                    <a:pt x="59504" y="101157"/>
                  </a:moveTo>
                  <a:cubicBezTo>
                    <a:pt x="65454" y="101157"/>
                    <a:pt x="71404" y="100165"/>
                    <a:pt x="75371" y="97190"/>
                  </a:cubicBezTo>
                  <a:cubicBezTo>
                    <a:pt x="80330" y="95206"/>
                    <a:pt x="84297" y="92231"/>
                    <a:pt x="87272" y="88264"/>
                  </a:cubicBezTo>
                  <a:cubicBezTo>
                    <a:pt x="91239" y="84297"/>
                    <a:pt x="93223" y="80330"/>
                    <a:pt x="95206" y="75371"/>
                  </a:cubicBezTo>
                  <a:cubicBezTo>
                    <a:pt x="96198" y="70413"/>
                    <a:pt x="97190" y="65454"/>
                    <a:pt x="97190" y="60495"/>
                  </a:cubicBezTo>
                  <a:cubicBezTo>
                    <a:pt x="97190" y="55537"/>
                    <a:pt x="96198" y="49586"/>
                    <a:pt x="95206" y="44628"/>
                  </a:cubicBezTo>
                  <a:cubicBezTo>
                    <a:pt x="93223" y="40661"/>
                    <a:pt x="91239" y="35702"/>
                    <a:pt x="87272" y="31735"/>
                  </a:cubicBezTo>
                  <a:cubicBezTo>
                    <a:pt x="84297" y="27768"/>
                    <a:pt x="80330" y="24793"/>
                    <a:pt x="75371" y="22809"/>
                  </a:cubicBezTo>
                  <a:cubicBezTo>
                    <a:pt x="71404" y="19834"/>
                    <a:pt x="65454" y="18842"/>
                    <a:pt x="59504" y="18842"/>
                  </a:cubicBezTo>
                  <a:cubicBezTo>
                    <a:pt x="53553" y="18842"/>
                    <a:pt x="48595" y="19834"/>
                    <a:pt x="43636" y="22809"/>
                  </a:cubicBezTo>
                  <a:cubicBezTo>
                    <a:pt x="39669" y="24793"/>
                    <a:pt x="35702" y="27768"/>
                    <a:pt x="31735" y="31735"/>
                  </a:cubicBezTo>
                  <a:cubicBezTo>
                    <a:pt x="28760" y="35702"/>
                    <a:pt x="26776" y="39669"/>
                    <a:pt x="24793" y="44628"/>
                  </a:cubicBezTo>
                  <a:cubicBezTo>
                    <a:pt x="22809" y="49586"/>
                    <a:pt x="21818" y="54545"/>
                    <a:pt x="21818" y="60495"/>
                  </a:cubicBezTo>
                  <a:cubicBezTo>
                    <a:pt x="21818" y="65454"/>
                    <a:pt x="22809" y="70413"/>
                    <a:pt x="24793" y="75371"/>
                  </a:cubicBezTo>
                  <a:cubicBezTo>
                    <a:pt x="26776" y="80330"/>
                    <a:pt x="28760" y="84297"/>
                    <a:pt x="32727" y="88264"/>
                  </a:cubicBezTo>
                  <a:cubicBezTo>
                    <a:pt x="35702" y="92231"/>
                    <a:pt x="39669" y="95206"/>
                    <a:pt x="44628" y="97190"/>
                  </a:cubicBezTo>
                  <a:cubicBezTo>
                    <a:pt x="48595" y="100165"/>
                    <a:pt x="53553" y="101157"/>
                    <a:pt x="59504" y="101157"/>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7" name="Google Shape;2677;p6"/>
            <p:cNvSpPr/>
            <p:nvPr/>
          </p:nvSpPr>
          <p:spPr>
            <a:xfrm>
              <a:off x="10328197" y="2239422"/>
              <a:ext cx="249238" cy="290513"/>
            </a:xfrm>
            <a:custGeom>
              <a:rect b="b" l="l" r="r" t="t"/>
              <a:pathLst>
                <a:path extrusionOk="0" h="120000" w="120000">
                  <a:moveTo>
                    <a:pt x="120000" y="96953"/>
                  </a:moveTo>
                  <a:cubicBezTo>
                    <a:pt x="119069" y="99337"/>
                    <a:pt x="116279" y="101721"/>
                    <a:pt x="113488" y="104105"/>
                  </a:cubicBezTo>
                  <a:cubicBezTo>
                    <a:pt x="109767" y="106490"/>
                    <a:pt x="106046" y="109668"/>
                    <a:pt x="102325" y="111258"/>
                  </a:cubicBezTo>
                  <a:cubicBezTo>
                    <a:pt x="97674" y="113642"/>
                    <a:pt x="92093" y="116026"/>
                    <a:pt x="86511" y="117615"/>
                  </a:cubicBezTo>
                  <a:cubicBezTo>
                    <a:pt x="80930" y="119205"/>
                    <a:pt x="74418" y="120000"/>
                    <a:pt x="67906" y="120000"/>
                  </a:cubicBezTo>
                  <a:cubicBezTo>
                    <a:pt x="57674" y="120000"/>
                    <a:pt x="48372" y="118410"/>
                    <a:pt x="40000" y="115231"/>
                  </a:cubicBezTo>
                  <a:cubicBezTo>
                    <a:pt x="32558" y="112847"/>
                    <a:pt x="25116" y="108079"/>
                    <a:pt x="19534" y="103311"/>
                  </a:cubicBezTo>
                  <a:cubicBezTo>
                    <a:pt x="13023" y="97748"/>
                    <a:pt x="8372" y="91390"/>
                    <a:pt x="5581" y="84238"/>
                  </a:cubicBezTo>
                  <a:cubicBezTo>
                    <a:pt x="1860" y="77086"/>
                    <a:pt x="0" y="69139"/>
                    <a:pt x="0" y="60397"/>
                  </a:cubicBezTo>
                  <a:cubicBezTo>
                    <a:pt x="0" y="51655"/>
                    <a:pt x="1860" y="43708"/>
                    <a:pt x="5581" y="36556"/>
                  </a:cubicBezTo>
                  <a:cubicBezTo>
                    <a:pt x="8372" y="29403"/>
                    <a:pt x="13023" y="23046"/>
                    <a:pt x="19534" y="17483"/>
                  </a:cubicBezTo>
                  <a:cubicBezTo>
                    <a:pt x="25116" y="11920"/>
                    <a:pt x="32558" y="7152"/>
                    <a:pt x="40000" y="3973"/>
                  </a:cubicBezTo>
                  <a:cubicBezTo>
                    <a:pt x="48372" y="1589"/>
                    <a:pt x="57674" y="0"/>
                    <a:pt x="67906" y="0"/>
                  </a:cubicBezTo>
                  <a:cubicBezTo>
                    <a:pt x="75348" y="0"/>
                    <a:pt x="81860" y="0"/>
                    <a:pt x="87441" y="1589"/>
                  </a:cubicBezTo>
                  <a:cubicBezTo>
                    <a:pt x="93023" y="3178"/>
                    <a:pt x="97674" y="5562"/>
                    <a:pt x="102325" y="7152"/>
                  </a:cubicBezTo>
                  <a:cubicBezTo>
                    <a:pt x="106046" y="9536"/>
                    <a:pt x="109767" y="11920"/>
                    <a:pt x="112558" y="15099"/>
                  </a:cubicBezTo>
                  <a:cubicBezTo>
                    <a:pt x="115348" y="17483"/>
                    <a:pt x="118139" y="19867"/>
                    <a:pt x="120000" y="22251"/>
                  </a:cubicBezTo>
                  <a:cubicBezTo>
                    <a:pt x="106046" y="32582"/>
                    <a:pt x="106046" y="32582"/>
                    <a:pt x="106046" y="32582"/>
                  </a:cubicBezTo>
                  <a:cubicBezTo>
                    <a:pt x="105116" y="30198"/>
                    <a:pt x="103255" y="28609"/>
                    <a:pt x="100465" y="26225"/>
                  </a:cubicBezTo>
                  <a:cubicBezTo>
                    <a:pt x="98604" y="23841"/>
                    <a:pt x="95813" y="22251"/>
                    <a:pt x="93023" y="20662"/>
                  </a:cubicBezTo>
                  <a:cubicBezTo>
                    <a:pt x="89302" y="19072"/>
                    <a:pt x="86511" y="17483"/>
                    <a:pt x="81860" y="15894"/>
                  </a:cubicBezTo>
                  <a:cubicBezTo>
                    <a:pt x="78139" y="15099"/>
                    <a:pt x="73488" y="14304"/>
                    <a:pt x="67906" y="14304"/>
                  </a:cubicBezTo>
                  <a:cubicBezTo>
                    <a:pt x="60465" y="14304"/>
                    <a:pt x="53953" y="15894"/>
                    <a:pt x="48372" y="18278"/>
                  </a:cubicBezTo>
                  <a:cubicBezTo>
                    <a:pt x="42790" y="20662"/>
                    <a:pt x="37209" y="23841"/>
                    <a:pt x="33488" y="27814"/>
                  </a:cubicBezTo>
                  <a:cubicBezTo>
                    <a:pt x="28837" y="31788"/>
                    <a:pt x="26046" y="36556"/>
                    <a:pt x="24186" y="42119"/>
                  </a:cubicBezTo>
                  <a:cubicBezTo>
                    <a:pt x="21395" y="47682"/>
                    <a:pt x="20465" y="54039"/>
                    <a:pt x="20465" y="59602"/>
                  </a:cubicBezTo>
                  <a:cubicBezTo>
                    <a:pt x="20465" y="65960"/>
                    <a:pt x="22325" y="71523"/>
                    <a:pt x="24186" y="77086"/>
                  </a:cubicBezTo>
                  <a:cubicBezTo>
                    <a:pt x="26046" y="82649"/>
                    <a:pt x="29767" y="87417"/>
                    <a:pt x="33488" y="91390"/>
                  </a:cubicBezTo>
                  <a:cubicBezTo>
                    <a:pt x="37209" y="95364"/>
                    <a:pt x="42790" y="98543"/>
                    <a:pt x="48372" y="100927"/>
                  </a:cubicBezTo>
                  <a:cubicBezTo>
                    <a:pt x="53953" y="103311"/>
                    <a:pt x="60465" y="104105"/>
                    <a:pt x="67906" y="104105"/>
                  </a:cubicBezTo>
                  <a:cubicBezTo>
                    <a:pt x="73488" y="104105"/>
                    <a:pt x="79069" y="104105"/>
                    <a:pt x="82790" y="102516"/>
                  </a:cubicBezTo>
                  <a:cubicBezTo>
                    <a:pt x="87441" y="100927"/>
                    <a:pt x="91162" y="99337"/>
                    <a:pt x="93953" y="97748"/>
                  </a:cubicBezTo>
                  <a:cubicBezTo>
                    <a:pt x="97674" y="96158"/>
                    <a:pt x="99534" y="93774"/>
                    <a:pt x="101395" y="92185"/>
                  </a:cubicBezTo>
                  <a:cubicBezTo>
                    <a:pt x="103255" y="90596"/>
                    <a:pt x="105116" y="89006"/>
                    <a:pt x="106976" y="87417"/>
                  </a:cubicBezTo>
                  <a:lnTo>
                    <a:pt x="120000" y="96953"/>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8" name="Google Shape;2678;p6"/>
            <p:cNvSpPr/>
            <p:nvPr/>
          </p:nvSpPr>
          <p:spPr>
            <a:xfrm>
              <a:off x="10593310" y="1523459"/>
              <a:ext cx="1004888" cy="407988"/>
            </a:xfrm>
            <a:custGeom>
              <a:rect b="b" l="l" r="r" t="t"/>
              <a:pathLst>
                <a:path extrusionOk="0" h="120000" w="120000">
                  <a:moveTo>
                    <a:pt x="94384" y="69952"/>
                  </a:moveTo>
                  <a:cubicBezTo>
                    <a:pt x="94384" y="55165"/>
                    <a:pt x="94384" y="55165"/>
                    <a:pt x="94384" y="55165"/>
                  </a:cubicBezTo>
                  <a:cubicBezTo>
                    <a:pt x="94384" y="47772"/>
                    <a:pt x="92076" y="42085"/>
                    <a:pt x="89307" y="42085"/>
                  </a:cubicBezTo>
                  <a:cubicBezTo>
                    <a:pt x="86307" y="42085"/>
                    <a:pt x="84000" y="47772"/>
                    <a:pt x="84000" y="55165"/>
                  </a:cubicBezTo>
                  <a:cubicBezTo>
                    <a:pt x="84000" y="73933"/>
                    <a:pt x="84000" y="73933"/>
                    <a:pt x="84000" y="73933"/>
                  </a:cubicBezTo>
                  <a:cubicBezTo>
                    <a:pt x="81000" y="75639"/>
                    <a:pt x="77538" y="77345"/>
                    <a:pt x="74076" y="79052"/>
                  </a:cubicBezTo>
                  <a:cubicBezTo>
                    <a:pt x="74076" y="12511"/>
                    <a:pt x="74076" y="12511"/>
                    <a:pt x="74076" y="12511"/>
                  </a:cubicBezTo>
                  <a:cubicBezTo>
                    <a:pt x="74076" y="5687"/>
                    <a:pt x="71769" y="0"/>
                    <a:pt x="68769" y="0"/>
                  </a:cubicBezTo>
                  <a:cubicBezTo>
                    <a:pt x="66000" y="0"/>
                    <a:pt x="63692" y="5687"/>
                    <a:pt x="63692" y="12511"/>
                  </a:cubicBezTo>
                  <a:cubicBezTo>
                    <a:pt x="63692" y="85308"/>
                    <a:pt x="63692" y="85308"/>
                    <a:pt x="63692" y="85308"/>
                  </a:cubicBezTo>
                  <a:cubicBezTo>
                    <a:pt x="63461" y="85308"/>
                    <a:pt x="63230" y="85308"/>
                    <a:pt x="62769" y="85876"/>
                  </a:cubicBezTo>
                  <a:cubicBezTo>
                    <a:pt x="59538" y="87582"/>
                    <a:pt x="56538" y="89289"/>
                    <a:pt x="53538" y="90995"/>
                  </a:cubicBezTo>
                  <a:cubicBezTo>
                    <a:pt x="53538" y="34691"/>
                    <a:pt x="53538" y="34691"/>
                    <a:pt x="53538" y="34691"/>
                  </a:cubicBezTo>
                  <a:cubicBezTo>
                    <a:pt x="53538" y="27867"/>
                    <a:pt x="51230" y="22180"/>
                    <a:pt x="48461" y="22180"/>
                  </a:cubicBezTo>
                  <a:cubicBezTo>
                    <a:pt x="45692" y="22180"/>
                    <a:pt x="43384" y="27867"/>
                    <a:pt x="43384" y="34691"/>
                  </a:cubicBezTo>
                  <a:cubicBezTo>
                    <a:pt x="43384" y="96682"/>
                    <a:pt x="43384" y="96682"/>
                    <a:pt x="43384" y="96682"/>
                  </a:cubicBezTo>
                  <a:cubicBezTo>
                    <a:pt x="39692" y="98388"/>
                    <a:pt x="36461" y="100094"/>
                    <a:pt x="33230" y="101232"/>
                  </a:cubicBezTo>
                  <a:cubicBezTo>
                    <a:pt x="33230" y="72227"/>
                    <a:pt x="33230" y="72227"/>
                    <a:pt x="33230" y="72227"/>
                  </a:cubicBezTo>
                  <a:cubicBezTo>
                    <a:pt x="33230" y="65402"/>
                    <a:pt x="30923" y="59715"/>
                    <a:pt x="28153" y="59715"/>
                  </a:cubicBezTo>
                  <a:cubicBezTo>
                    <a:pt x="25384" y="59715"/>
                    <a:pt x="23076" y="65402"/>
                    <a:pt x="23076" y="72227"/>
                  </a:cubicBezTo>
                  <a:cubicBezTo>
                    <a:pt x="23076" y="104644"/>
                    <a:pt x="23076" y="104644"/>
                    <a:pt x="23076" y="104644"/>
                  </a:cubicBezTo>
                  <a:cubicBezTo>
                    <a:pt x="11538" y="108056"/>
                    <a:pt x="4846" y="106919"/>
                    <a:pt x="4153" y="101800"/>
                  </a:cubicBezTo>
                  <a:cubicBezTo>
                    <a:pt x="2538" y="93270"/>
                    <a:pt x="13153" y="81327"/>
                    <a:pt x="16153" y="77345"/>
                  </a:cubicBezTo>
                  <a:cubicBezTo>
                    <a:pt x="16153" y="77345"/>
                    <a:pt x="16153" y="76777"/>
                    <a:pt x="16153" y="76777"/>
                  </a:cubicBezTo>
                  <a:cubicBezTo>
                    <a:pt x="16153" y="76777"/>
                    <a:pt x="15923" y="76777"/>
                    <a:pt x="15923" y="76777"/>
                  </a:cubicBezTo>
                  <a:cubicBezTo>
                    <a:pt x="12923" y="79620"/>
                    <a:pt x="0" y="92701"/>
                    <a:pt x="1615" y="104075"/>
                  </a:cubicBezTo>
                  <a:cubicBezTo>
                    <a:pt x="3230" y="116587"/>
                    <a:pt x="23076" y="120000"/>
                    <a:pt x="64384" y="94976"/>
                  </a:cubicBezTo>
                  <a:cubicBezTo>
                    <a:pt x="99000" y="73933"/>
                    <a:pt x="114923" y="69952"/>
                    <a:pt x="116538" y="77914"/>
                  </a:cubicBezTo>
                  <a:cubicBezTo>
                    <a:pt x="117692" y="84739"/>
                    <a:pt x="109153" y="97819"/>
                    <a:pt x="100846" y="106919"/>
                  </a:cubicBezTo>
                  <a:cubicBezTo>
                    <a:pt x="100615" y="107488"/>
                    <a:pt x="100615" y="108056"/>
                    <a:pt x="100615" y="108625"/>
                  </a:cubicBezTo>
                  <a:cubicBezTo>
                    <a:pt x="100846" y="109194"/>
                    <a:pt x="101076" y="109763"/>
                    <a:pt x="101307" y="109194"/>
                  </a:cubicBezTo>
                  <a:cubicBezTo>
                    <a:pt x="104307" y="106350"/>
                    <a:pt x="120000" y="89857"/>
                    <a:pt x="119307" y="76208"/>
                  </a:cubicBezTo>
                  <a:cubicBezTo>
                    <a:pt x="118615" y="67109"/>
                    <a:pt x="110307" y="64265"/>
                    <a:pt x="94384" y="6995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9" name="Google Shape;2679;p6"/>
            <p:cNvSpPr/>
            <p:nvPr/>
          </p:nvSpPr>
          <p:spPr>
            <a:xfrm>
              <a:off x="10786985" y="1955259"/>
              <a:ext cx="84138" cy="84138"/>
            </a:xfrm>
            <a:custGeom>
              <a:rect b="b" l="l" r="r" t="t"/>
              <a:pathLst>
                <a:path extrusionOk="0" h="120000" w="120000">
                  <a:moveTo>
                    <a:pt x="0" y="13636"/>
                  </a:moveTo>
                  <a:cubicBezTo>
                    <a:pt x="0" y="60000"/>
                    <a:pt x="0" y="60000"/>
                    <a:pt x="0" y="60000"/>
                  </a:cubicBezTo>
                  <a:cubicBezTo>
                    <a:pt x="0" y="92727"/>
                    <a:pt x="27272" y="120000"/>
                    <a:pt x="60000" y="120000"/>
                  </a:cubicBezTo>
                  <a:cubicBezTo>
                    <a:pt x="92727" y="120000"/>
                    <a:pt x="120000" y="92727"/>
                    <a:pt x="120000" y="60000"/>
                  </a:cubicBezTo>
                  <a:cubicBezTo>
                    <a:pt x="120000" y="0"/>
                    <a:pt x="120000" y="0"/>
                    <a:pt x="120000" y="0"/>
                  </a:cubicBezTo>
                  <a:cubicBezTo>
                    <a:pt x="76363" y="8181"/>
                    <a:pt x="35454" y="10909"/>
                    <a:pt x="0" y="13636"/>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0" name="Google Shape;2680;p6"/>
            <p:cNvSpPr/>
            <p:nvPr/>
          </p:nvSpPr>
          <p:spPr>
            <a:xfrm>
              <a:off x="10956847" y="1923509"/>
              <a:ext cx="84138" cy="177800"/>
            </a:xfrm>
            <a:custGeom>
              <a:rect b="b" l="l" r="r" t="t"/>
              <a:pathLst>
                <a:path extrusionOk="0" h="120000" w="120000">
                  <a:moveTo>
                    <a:pt x="0" y="11739"/>
                  </a:moveTo>
                  <a:cubicBezTo>
                    <a:pt x="0" y="91304"/>
                    <a:pt x="0" y="91304"/>
                    <a:pt x="0" y="91304"/>
                  </a:cubicBezTo>
                  <a:cubicBezTo>
                    <a:pt x="0" y="106956"/>
                    <a:pt x="27272" y="120000"/>
                    <a:pt x="60000" y="120000"/>
                  </a:cubicBezTo>
                  <a:cubicBezTo>
                    <a:pt x="92727" y="120000"/>
                    <a:pt x="120000" y="106956"/>
                    <a:pt x="120000" y="91304"/>
                  </a:cubicBezTo>
                  <a:cubicBezTo>
                    <a:pt x="120000" y="0"/>
                    <a:pt x="120000" y="0"/>
                    <a:pt x="120000" y="0"/>
                  </a:cubicBezTo>
                  <a:cubicBezTo>
                    <a:pt x="79090" y="5217"/>
                    <a:pt x="38181" y="9130"/>
                    <a:pt x="0" y="1173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1" name="Google Shape;2681;p6"/>
            <p:cNvSpPr/>
            <p:nvPr/>
          </p:nvSpPr>
          <p:spPr>
            <a:xfrm>
              <a:off x="11126710" y="1885409"/>
              <a:ext cx="87313" cy="144463"/>
            </a:xfrm>
            <a:custGeom>
              <a:rect b="b" l="l" r="r" t="t"/>
              <a:pathLst>
                <a:path extrusionOk="0" h="120000" w="120000">
                  <a:moveTo>
                    <a:pt x="8000" y="16000"/>
                  </a:moveTo>
                  <a:cubicBezTo>
                    <a:pt x="5333" y="16000"/>
                    <a:pt x="2666" y="16000"/>
                    <a:pt x="0" y="16000"/>
                  </a:cubicBezTo>
                  <a:cubicBezTo>
                    <a:pt x="0" y="84800"/>
                    <a:pt x="0" y="84800"/>
                    <a:pt x="0" y="84800"/>
                  </a:cubicBezTo>
                  <a:cubicBezTo>
                    <a:pt x="0" y="104000"/>
                    <a:pt x="26666" y="120000"/>
                    <a:pt x="58666" y="120000"/>
                  </a:cubicBezTo>
                  <a:cubicBezTo>
                    <a:pt x="93333" y="120000"/>
                    <a:pt x="120000" y="104000"/>
                    <a:pt x="120000" y="84800"/>
                  </a:cubicBezTo>
                  <a:cubicBezTo>
                    <a:pt x="120000" y="0"/>
                    <a:pt x="120000" y="0"/>
                    <a:pt x="120000" y="0"/>
                  </a:cubicBezTo>
                  <a:cubicBezTo>
                    <a:pt x="85333" y="4800"/>
                    <a:pt x="48000" y="9600"/>
                    <a:pt x="8000" y="1600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2" name="Google Shape;2682;p6"/>
            <p:cNvSpPr/>
            <p:nvPr/>
          </p:nvSpPr>
          <p:spPr>
            <a:xfrm>
              <a:off x="11296572" y="1848897"/>
              <a:ext cx="87313" cy="109538"/>
            </a:xfrm>
            <a:custGeom>
              <a:rect b="b" l="l" r="r" t="t"/>
              <a:pathLst>
                <a:path extrusionOk="0" h="120000" w="120000">
                  <a:moveTo>
                    <a:pt x="0" y="18947"/>
                  </a:moveTo>
                  <a:cubicBezTo>
                    <a:pt x="0" y="73684"/>
                    <a:pt x="0" y="73684"/>
                    <a:pt x="0" y="73684"/>
                  </a:cubicBezTo>
                  <a:cubicBezTo>
                    <a:pt x="0" y="98947"/>
                    <a:pt x="26666" y="119999"/>
                    <a:pt x="61333" y="119999"/>
                  </a:cubicBezTo>
                  <a:cubicBezTo>
                    <a:pt x="93333" y="119999"/>
                    <a:pt x="120000" y="98947"/>
                    <a:pt x="120000" y="73684"/>
                  </a:cubicBezTo>
                  <a:cubicBezTo>
                    <a:pt x="120000" y="0"/>
                    <a:pt x="120000" y="0"/>
                    <a:pt x="120000" y="0"/>
                  </a:cubicBezTo>
                  <a:cubicBezTo>
                    <a:pt x="85333" y="6315"/>
                    <a:pt x="45333" y="12631"/>
                    <a:pt x="0" y="1894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83" name="Google Shape;2683;p6"/>
          <p:cNvSpPr txBox="1"/>
          <p:nvPr>
            <p:ph idx="2" type="body"/>
          </p:nvPr>
        </p:nvSpPr>
        <p:spPr>
          <a:xfrm>
            <a:off x="493999" y="1501541"/>
            <a:ext cx="7399793" cy="4675422"/>
          </a:xfrm>
          <a:prstGeom prst="rect">
            <a:avLst/>
          </a:prstGeom>
          <a:noFill/>
          <a:ln>
            <a:noFill/>
          </a:ln>
        </p:spPr>
        <p:txBody>
          <a:bodyPr anchorCtr="0" anchor="t" bIns="91425" lIns="91425" spcFirstLastPara="1" rIns="91425" wrap="square" tIns="91425"/>
          <a:lstStyle>
            <a:lvl1pPr indent="-342900" lvl="0" marL="457200" marR="0" rtl="0" algn="l">
              <a:lnSpc>
                <a:spcPct val="90000"/>
              </a:lnSpc>
              <a:spcBef>
                <a:spcPts val="10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accent2"/>
              </a:buClr>
              <a:buSzPts val="1800"/>
              <a:buFont typeface="Calibri"/>
              <a:buChar char="−"/>
              <a:defRPr b="0" i="0" sz="1800" u="none" cap="none" strike="noStrike">
                <a:solidFill>
                  <a:schemeClr val="accent3"/>
                </a:solidFill>
                <a:latin typeface="Calibri"/>
                <a:ea typeface="Calibri"/>
                <a:cs typeface="Calibri"/>
                <a:sym typeface="Calibri"/>
              </a:defRPr>
            </a:lvl2pPr>
            <a:lvl3pPr indent="-342900" lvl="2" marL="1371600" marR="0" rtl="0" algn="l">
              <a:lnSpc>
                <a:spcPct val="90000"/>
              </a:lnSpc>
              <a:spcBef>
                <a:spcPts val="500"/>
              </a:spcBef>
              <a:spcAft>
                <a:spcPts val="0"/>
              </a:spcAft>
              <a:buClr>
                <a:schemeClr val="accent2"/>
              </a:buClr>
              <a:buSzPts val="1800"/>
              <a:buFont typeface="Noto Sans Symbols"/>
              <a:buChar char="▪"/>
              <a:defRPr b="0" i="0" sz="1800" u="none" cap="none" strike="noStrike">
                <a:solidFill>
                  <a:schemeClr val="accent3"/>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accent2"/>
              </a:buClr>
              <a:buSzPts val="1800"/>
              <a:buFont typeface="Courier New"/>
              <a:buChar char="o"/>
              <a:defRPr b="0" i="0" sz="1800" u="none" cap="none" strike="noStrike">
                <a:solidFill>
                  <a:schemeClr val="accent3"/>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84" name="Google Shape;2684;p6"/>
          <p:cNvSpPr/>
          <p:nvPr/>
        </p:nvSpPr>
        <p:spPr>
          <a:xfrm>
            <a:off x="11360895" y="6327249"/>
            <a:ext cx="332012" cy="332012"/>
          </a:xfrm>
          <a:prstGeom prst="ellipse">
            <a:avLst/>
          </a:prstGeom>
          <a:noFill/>
          <a:ln cap="flat" cmpd="sng" w="15875">
            <a:solidFill>
              <a:srgbClr val="C5C5C5"/>
            </a:solidFill>
            <a:prstDash val="solid"/>
            <a:round/>
            <a:headEnd len="sm" w="sm" type="none"/>
            <a:tailEnd len="sm" w="sm" type="none"/>
          </a:ln>
        </p:spPr>
        <p:txBody>
          <a:bodyPr anchorCtr="0" anchor="t" bIns="45700" lIns="0" spcFirstLastPara="1" rIns="0" wrap="square" tIns="45700">
            <a:noAutofit/>
          </a:bodyPr>
          <a:lstStyle/>
          <a:p>
            <a:pPr indent="0" lvl="0" marL="0" marR="0" rtl="0" algn="ctr">
              <a:spcBef>
                <a:spcPts val="0"/>
              </a:spcBef>
              <a:spcAft>
                <a:spcPts val="0"/>
              </a:spcAft>
              <a:buNone/>
            </a:pPr>
            <a:fld id="{00000000-1234-1234-1234-123412341234}" type="slidenum">
              <a:rPr b="1" lang="en-US" sz="1100">
                <a:solidFill>
                  <a:schemeClr val="accent2"/>
                </a:solidFill>
                <a:latin typeface="Calibri"/>
                <a:ea typeface="Calibri"/>
                <a:cs typeface="Calibri"/>
                <a:sym typeface="Calibri"/>
              </a:rPr>
              <a:t>‹#›</a:t>
            </a:fld>
            <a:endParaRPr sz="1100">
              <a:solidFill>
                <a:schemeClr val="accent3"/>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Deloverskrift">
  <p:cSld name="7_Deloverskrift">
    <p:spTree>
      <p:nvGrpSpPr>
        <p:cNvPr id="2685" name="Shape 2685"/>
        <p:cNvGrpSpPr/>
        <p:nvPr/>
      </p:nvGrpSpPr>
      <p:grpSpPr>
        <a:xfrm>
          <a:off x="0" y="0"/>
          <a:ext cx="0" cy="0"/>
          <a:chOff x="0" y="0"/>
          <a:chExt cx="0" cy="0"/>
        </a:xfrm>
      </p:grpSpPr>
      <p:pic>
        <p:nvPicPr>
          <p:cNvPr id="2686" name="Google Shape;2686;p7"/>
          <p:cNvPicPr preferRelativeResize="0"/>
          <p:nvPr/>
        </p:nvPicPr>
        <p:blipFill rotWithShape="1">
          <a:blip r:embed="rId2">
            <a:alphaModFix/>
          </a:blip>
          <a:srcRect b="0" l="0" r="0" t="0"/>
          <a:stretch/>
        </p:blipFill>
        <p:spPr>
          <a:xfrm>
            <a:off x="-3320" y="1860331"/>
            <a:ext cx="12195320" cy="5026951"/>
          </a:xfrm>
          <a:prstGeom prst="rect">
            <a:avLst/>
          </a:prstGeom>
          <a:noFill/>
          <a:ln>
            <a:noFill/>
          </a:ln>
        </p:spPr>
      </p:pic>
      <p:sp>
        <p:nvSpPr>
          <p:cNvPr id="2687" name="Google Shape;2687;p7"/>
          <p:cNvSpPr/>
          <p:nvPr/>
        </p:nvSpPr>
        <p:spPr>
          <a:xfrm rot="10800000">
            <a:off x="-4739" y="1849364"/>
            <a:ext cx="11451052" cy="662192"/>
          </a:xfrm>
          <a:prstGeom prst="rect">
            <a:avLst/>
          </a:prstGeom>
          <a:gradFill>
            <a:gsLst>
              <a:gs pos="0">
                <a:srgbClr val="70706F">
                  <a:alpha val="0"/>
                </a:srgbClr>
              </a:gs>
              <a:gs pos="78000">
                <a:schemeClr val="accent1"/>
              </a:gs>
              <a:gs pos="100000">
                <a:schemeClr val="accen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8" name="Google Shape;2688;p7"/>
          <p:cNvSpPr txBox="1"/>
          <p:nvPr>
            <p:ph type="title"/>
          </p:nvPr>
        </p:nvSpPr>
        <p:spPr>
          <a:xfrm>
            <a:off x="495300" y="484570"/>
            <a:ext cx="10852150" cy="1176605"/>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accent1"/>
              </a:buClr>
              <a:buSzPts val="3200"/>
              <a:buFont typeface="Calibri"/>
              <a:buNone/>
              <a:defRPr b="0" i="0" sz="3200" u="none" cap="none" strike="noStrike">
                <a:solidFill>
                  <a:schemeClr val="accen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689" name="Google Shape;2689;p7"/>
          <p:cNvSpPr txBox="1"/>
          <p:nvPr>
            <p:ph idx="10" type="dt"/>
          </p:nvPr>
        </p:nvSpPr>
        <p:spPr>
          <a:xfrm>
            <a:off x="4953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90" name="Google Shape;2690;p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91" name="Google Shape;2691;p7"/>
          <p:cNvSpPr txBox="1"/>
          <p:nvPr>
            <p:ph idx="12" type="sldNum"/>
          </p:nvPr>
        </p:nvSpPr>
        <p:spPr>
          <a:xfrm>
            <a:off x="89535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92" name="Google Shape;2692;p7"/>
          <p:cNvSpPr/>
          <p:nvPr/>
        </p:nvSpPr>
        <p:spPr>
          <a:xfrm rot="5400000">
            <a:off x="4735470" y="-583885"/>
            <a:ext cx="2741247" cy="12212188"/>
          </a:xfrm>
          <a:prstGeom prst="rect">
            <a:avLst/>
          </a:prstGeom>
          <a:gradFill>
            <a:gsLst>
              <a:gs pos="0">
                <a:srgbClr val="70706F">
                  <a:alpha val="0"/>
                </a:srgbClr>
              </a:gs>
              <a:gs pos="100000">
                <a:srgbClr val="3F3F3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693" name="Google Shape;2693;p7"/>
          <p:cNvGrpSpPr/>
          <p:nvPr/>
        </p:nvGrpSpPr>
        <p:grpSpPr>
          <a:xfrm>
            <a:off x="-2221508" y="4258852"/>
            <a:ext cx="10380062" cy="3551532"/>
            <a:chOff x="-2221508" y="4258852"/>
            <a:chExt cx="10380062" cy="3551532"/>
          </a:xfrm>
        </p:grpSpPr>
        <p:grpSp>
          <p:nvGrpSpPr>
            <p:cNvPr id="2694" name="Google Shape;2694;p7"/>
            <p:cNvGrpSpPr/>
            <p:nvPr/>
          </p:nvGrpSpPr>
          <p:grpSpPr>
            <a:xfrm>
              <a:off x="-2221508" y="4278398"/>
              <a:ext cx="8523115" cy="3102749"/>
              <a:chOff x="3198" y="1063"/>
              <a:chExt cx="3736" cy="1330"/>
            </a:xfrm>
          </p:grpSpPr>
          <p:grpSp>
            <p:nvGrpSpPr>
              <p:cNvPr id="2695" name="Google Shape;2695;p7"/>
              <p:cNvGrpSpPr/>
              <p:nvPr/>
            </p:nvGrpSpPr>
            <p:grpSpPr>
              <a:xfrm>
                <a:off x="3198" y="1063"/>
                <a:ext cx="3736" cy="1330"/>
                <a:chOff x="3198" y="1063"/>
                <a:chExt cx="3736" cy="1330"/>
              </a:xfrm>
            </p:grpSpPr>
            <p:sp>
              <p:nvSpPr>
                <p:cNvPr id="2696" name="Google Shape;2696;p7"/>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7" name="Google Shape;2697;p7"/>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8" name="Google Shape;2698;p7"/>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9" name="Google Shape;2699;p7"/>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0" name="Google Shape;2700;p7"/>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1" name="Google Shape;2701;p7"/>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2" name="Google Shape;2702;p7"/>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3" name="Google Shape;2703;p7"/>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4" name="Google Shape;2704;p7"/>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5" name="Google Shape;2705;p7"/>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6" name="Google Shape;2706;p7"/>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7" name="Google Shape;2707;p7"/>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8" name="Google Shape;2708;p7"/>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9" name="Google Shape;2709;p7"/>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0" name="Google Shape;2710;p7"/>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1" name="Google Shape;2711;p7"/>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2" name="Google Shape;2712;p7"/>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3" name="Google Shape;2713;p7"/>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4" name="Google Shape;2714;p7"/>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5" name="Google Shape;2715;p7"/>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6" name="Google Shape;2716;p7"/>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7" name="Google Shape;2717;p7"/>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8" name="Google Shape;2718;p7"/>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9" name="Google Shape;2719;p7"/>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0" name="Google Shape;2720;p7"/>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1" name="Google Shape;2721;p7"/>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2" name="Google Shape;2722;p7"/>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3" name="Google Shape;2723;p7"/>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4" name="Google Shape;2724;p7"/>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5" name="Google Shape;2725;p7"/>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6" name="Google Shape;2726;p7"/>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7" name="Google Shape;2727;p7"/>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8" name="Google Shape;2728;p7"/>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9" name="Google Shape;2729;p7"/>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0" name="Google Shape;2730;p7"/>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1" name="Google Shape;2731;p7"/>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2" name="Google Shape;2732;p7"/>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3" name="Google Shape;2733;p7"/>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4" name="Google Shape;2734;p7"/>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5" name="Google Shape;2735;p7"/>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6" name="Google Shape;2736;p7"/>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7" name="Google Shape;2737;p7"/>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8" name="Google Shape;2738;p7"/>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9" name="Google Shape;2739;p7"/>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0" name="Google Shape;2740;p7"/>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1" name="Google Shape;2741;p7"/>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2" name="Google Shape;2742;p7"/>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3" name="Google Shape;2743;p7"/>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4" name="Google Shape;2744;p7"/>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5" name="Google Shape;2745;p7"/>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6" name="Google Shape;2746;p7"/>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7" name="Google Shape;2747;p7"/>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8" name="Google Shape;2748;p7"/>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9" name="Google Shape;2749;p7"/>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0" name="Google Shape;2750;p7"/>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1" name="Google Shape;2751;p7"/>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2" name="Google Shape;2752;p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3" name="Google Shape;2753;p7"/>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4" name="Google Shape;2754;p7"/>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5" name="Google Shape;2755;p7"/>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6" name="Google Shape;2756;p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7" name="Google Shape;2757;p7"/>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8" name="Google Shape;2758;p7"/>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9" name="Google Shape;2759;p7"/>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0" name="Google Shape;2760;p7"/>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1" name="Google Shape;2761;p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2" name="Google Shape;2762;p7"/>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3" name="Google Shape;2763;p7"/>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4" name="Google Shape;2764;p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5" name="Google Shape;2765;p7"/>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6" name="Google Shape;2766;p7"/>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7" name="Google Shape;2767;p7"/>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8" name="Google Shape;2768;p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9" name="Google Shape;2769;p7"/>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0" name="Google Shape;2770;p7"/>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1" name="Google Shape;2771;p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2" name="Google Shape;2772;p7"/>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3" name="Google Shape;2773;p7"/>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4" name="Google Shape;2774;p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5" name="Google Shape;2775;p7"/>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6" name="Google Shape;2776;p7"/>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7" name="Google Shape;2777;p7"/>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8" name="Google Shape;2778;p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9" name="Google Shape;2779;p7"/>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0" name="Google Shape;2780;p7"/>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1" name="Google Shape;2781;p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2" name="Google Shape;2782;p7"/>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3" name="Google Shape;2783;p7"/>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4" name="Google Shape;2784;p7"/>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5" name="Google Shape;2785;p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6" name="Google Shape;2786;p7"/>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7" name="Google Shape;2787;p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8" name="Google Shape;2788;p7"/>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9" name="Google Shape;2789;p7"/>
                <p:cNvSpPr/>
                <p:nvPr/>
              </p:nvSpPr>
              <p:spPr>
                <a:xfrm>
                  <a:off x="3198" y="144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0" name="Google Shape;2790;p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1" name="Google Shape;2791;p7"/>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2" name="Google Shape;2792;p7"/>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3" name="Google Shape;2793;p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4" name="Google Shape;2794;p7"/>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5" name="Google Shape;2795;p7"/>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6" name="Google Shape;2796;p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7" name="Google Shape;2797;p7"/>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8" name="Google Shape;2798;p7"/>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9" name="Google Shape;2799;p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0" name="Google Shape;2800;p7"/>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1" name="Google Shape;2801;p7"/>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2" name="Google Shape;2802;p7"/>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3" name="Google Shape;2803;p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4" name="Google Shape;2804;p7"/>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5" name="Google Shape;2805;p7"/>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6" name="Google Shape;2806;p7"/>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7" name="Google Shape;2807;p7"/>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8" name="Google Shape;2808;p7"/>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9" name="Google Shape;2809;p7"/>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0" name="Google Shape;2810;p7"/>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1" name="Google Shape;2811;p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2" name="Google Shape;2812;p7"/>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3" name="Google Shape;2813;p7"/>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4" name="Google Shape;2814;p7"/>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5" name="Google Shape;2815;p7"/>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6" name="Google Shape;2816;p7"/>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7" name="Google Shape;2817;p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8" name="Google Shape;2818;p7"/>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9" name="Google Shape;2819;p7"/>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0" name="Google Shape;2820;p7"/>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1" name="Google Shape;2821;p7"/>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2" name="Google Shape;2822;p7"/>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3" name="Google Shape;2823;p7"/>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4" name="Google Shape;2824;p7"/>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5" name="Google Shape;2825;p7"/>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6" name="Google Shape;2826;p7"/>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7" name="Google Shape;2827;p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8" name="Google Shape;2828;p7"/>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9" name="Google Shape;2829;p7"/>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0" name="Google Shape;2830;p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1" name="Google Shape;2831;p7"/>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2" name="Google Shape;2832;p7"/>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3" name="Google Shape;2833;p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4" name="Google Shape;2834;p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5" name="Google Shape;2835;p7"/>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6" name="Google Shape;2836;p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7" name="Google Shape;2837;p7"/>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8" name="Google Shape;2838;p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9" name="Google Shape;2839;p7"/>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0" name="Google Shape;2840;p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1" name="Google Shape;2841;p7"/>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2" name="Google Shape;2842;p7"/>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3" name="Google Shape;2843;p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4" name="Google Shape;2844;p7"/>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5" name="Google Shape;2845;p7"/>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6" name="Google Shape;2846;p7"/>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7" name="Google Shape;2847;p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8" name="Google Shape;2848;p7"/>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9" name="Google Shape;2849;p7"/>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0" name="Google Shape;2850;p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1" name="Google Shape;2851;p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2" name="Google Shape;2852;p7"/>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3" name="Google Shape;2853;p7"/>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4" name="Google Shape;2854;p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5" name="Google Shape;2855;p7"/>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6" name="Google Shape;2856;p7"/>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7" name="Google Shape;2857;p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8" name="Google Shape;2858;p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9" name="Google Shape;2859;p7"/>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0" name="Google Shape;2860;p7"/>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1" name="Google Shape;2861;p7"/>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2" name="Google Shape;2862;p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3" name="Google Shape;2863;p7"/>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4" name="Google Shape;2864;p7"/>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5" name="Google Shape;2865;p7"/>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6" name="Google Shape;2866;p7"/>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7" name="Google Shape;2867;p7"/>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8" name="Google Shape;2868;p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9" name="Google Shape;2869;p7"/>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0" name="Google Shape;2870;p7"/>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1" name="Google Shape;2871;p7"/>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2" name="Google Shape;2872;p7"/>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3" name="Google Shape;2873;p7"/>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4" name="Google Shape;2874;p7"/>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5" name="Google Shape;2875;p7"/>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6" name="Google Shape;2876;p7"/>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7" name="Google Shape;2877;p7"/>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7"/>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9" name="Google Shape;2879;p7"/>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0" name="Google Shape;2880;p7"/>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1" name="Google Shape;2881;p7"/>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2" name="Google Shape;2882;p7"/>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7"/>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4" name="Google Shape;2884;p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5" name="Google Shape;2885;p7"/>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6" name="Google Shape;2886;p7"/>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7" name="Google Shape;2887;p7"/>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8" name="Google Shape;2888;p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9" name="Google Shape;2889;p7"/>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7"/>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1" name="Google Shape;2891;p7"/>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2" name="Google Shape;2892;p7"/>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3" name="Google Shape;2893;p7"/>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4" name="Google Shape;2894;p7"/>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5" name="Google Shape;2895;p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96" name="Google Shape;2896;p7"/>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7" name="Google Shape;2897;p7"/>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7"/>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9" name="Google Shape;2899;p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0" name="Google Shape;2900;p7"/>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1" name="Google Shape;2901;p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2" name="Google Shape;2902;p7"/>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3" name="Google Shape;2903;p7"/>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4" name="Google Shape;2904;p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5" name="Google Shape;2905;p7"/>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6" name="Google Shape;2906;p7"/>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7" name="Google Shape;2907;p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8" name="Google Shape;2908;p7"/>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9" name="Google Shape;2909;p7"/>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0" name="Google Shape;2910;p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1" name="Google Shape;2911;p7"/>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2" name="Google Shape;2912;p7"/>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3" name="Google Shape;2913;p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4" name="Google Shape;2914;p7"/>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5" name="Google Shape;2915;p7"/>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6" name="Google Shape;2916;p7"/>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7" name="Google Shape;2917;p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8" name="Google Shape;2918;p7"/>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9" name="Google Shape;2919;p7"/>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0" name="Google Shape;2920;p7"/>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1" name="Google Shape;2921;p7"/>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2" name="Google Shape;2922;p7"/>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3" name="Google Shape;2923;p7"/>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4" name="Google Shape;2924;p7"/>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5" name="Google Shape;2925;p7"/>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6" name="Google Shape;2926;p7"/>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7" name="Google Shape;2927;p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8" name="Google Shape;2928;p7"/>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9" name="Google Shape;2929;p7"/>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0" name="Google Shape;2930;p7"/>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1" name="Google Shape;2931;p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2" name="Google Shape;2932;p7"/>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3" name="Google Shape;2933;p7"/>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4" name="Google Shape;2934;p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5" name="Google Shape;2935;p7"/>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6" name="Google Shape;2936;p7"/>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7" name="Google Shape;2937;p7"/>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8" name="Google Shape;2938;p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9" name="Google Shape;2939;p7"/>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40" name="Google Shape;2940;p7"/>
            <p:cNvGrpSpPr/>
            <p:nvPr/>
          </p:nvGrpSpPr>
          <p:grpSpPr>
            <a:xfrm rot="10800000">
              <a:off x="-398214" y="4675699"/>
              <a:ext cx="8523115" cy="3102749"/>
              <a:chOff x="3198" y="1063"/>
              <a:chExt cx="3736" cy="1330"/>
            </a:xfrm>
          </p:grpSpPr>
          <p:grpSp>
            <p:nvGrpSpPr>
              <p:cNvPr id="2941" name="Google Shape;2941;p7"/>
              <p:cNvGrpSpPr/>
              <p:nvPr/>
            </p:nvGrpSpPr>
            <p:grpSpPr>
              <a:xfrm>
                <a:off x="3198" y="1063"/>
                <a:ext cx="3736" cy="1330"/>
                <a:chOff x="3198" y="1063"/>
                <a:chExt cx="3736" cy="1330"/>
              </a:xfrm>
            </p:grpSpPr>
            <p:sp>
              <p:nvSpPr>
                <p:cNvPr id="2942" name="Google Shape;2942;p7"/>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3" name="Google Shape;2943;p7"/>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4" name="Google Shape;2944;p7"/>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5" name="Google Shape;2945;p7"/>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6" name="Google Shape;2946;p7"/>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7" name="Google Shape;2947;p7"/>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8" name="Google Shape;2948;p7"/>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9" name="Google Shape;2949;p7"/>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0" name="Google Shape;2950;p7"/>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1" name="Google Shape;2951;p7"/>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2" name="Google Shape;2952;p7"/>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3" name="Google Shape;2953;p7"/>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4" name="Google Shape;2954;p7"/>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5" name="Google Shape;2955;p7"/>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6" name="Google Shape;2956;p7"/>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7" name="Google Shape;2957;p7"/>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8" name="Google Shape;2958;p7"/>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9" name="Google Shape;2959;p7"/>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0" name="Google Shape;2960;p7"/>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1" name="Google Shape;2961;p7"/>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2" name="Google Shape;2962;p7"/>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3" name="Google Shape;2963;p7"/>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4" name="Google Shape;2964;p7"/>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5" name="Google Shape;2965;p7"/>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6" name="Google Shape;2966;p7"/>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7" name="Google Shape;2967;p7"/>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8" name="Google Shape;2968;p7"/>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9" name="Google Shape;2969;p7"/>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0" name="Google Shape;2970;p7"/>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1" name="Google Shape;2971;p7"/>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2" name="Google Shape;2972;p7"/>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3" name="Google Shape;2973;p7"/>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4" name="Google Shape;2974;p7"/>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5" name="Google Shape;2975;p7"/>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6" name="Google Shape;2976;p7"/>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7" name="Google Shape;2977;p7"/>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8" name="Google Shape;2978;p7"/>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9" name="Google Shape;2979;p7"/>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0" name="Google Shape;2980;p7"/>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1" name="Google Shape;2981;p7"/>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2" name="Google Shape;2982;p7"/>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3" name="Google Shape;2983;p7"/>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4" name="Google Shape;2984;p7"/>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5" name="Google Shape;2985;p7"/>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6" name="Google Shape;2986;p7"/>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7" name="Google Shape;2987;p7"/>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8" name="Google Shape;2988;p7"/>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9" name="Google Shape;2989;p7"/>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0" name="Google Shape;2990;p7"/>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1" name="Google Shape;2991;p7"/>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2" name="Google Shape;2992;p7"/>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3" name="Google Shape;2993;p7"/>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4" name="Google Shape;2994;p7"/>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5" name="Google Shape;2995;p7"/>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6" name="Google Shape;2996;p7"/>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7" name="Google Shape;2997;p7"/>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8" name="Google Shape;2998;p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9" name="Google Shape;2999;p7"/>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0" name="Google Shape;3000;p7"/>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1" name="Google Shape;3001;p7"/>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2" name="Google Shape;3002;p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3" name="Google Shape;3003;p7"/>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4" name="Google Shape;3004;p7"/>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5" name="Google Shape;3005;p7"/>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6" name="Google Shape;3006;p7"/>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7" name="Google Shape;3007;p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8" name="Google Shape;3008;p7"/>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9" name="Google Shape;3009;p7"/>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0" name="Google Shape;3010;p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1" name="Google Shape;3011;p7"/>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2" name="Google Shape;3012;p7"/>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3" name="Google Shape;3013;p7"/>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4" name="Google Shape;3014;p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5" name="Google Shape;3015;p7"/>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6" name="Google Shape;3016;p7"/>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7" name="Google Shape;3017;p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8" name="Google Shape;3018;p7"/>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9" name="Google Shape;3019;p7"/>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0" name="Google Shape;3020;p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1" name="Google Shape;3021;p7"/>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2" name="Google Shape;3022;p7"/>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3" name="Google Shape;3023;p7"/>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4" name="Google Shape;3024;p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5" name="Google Shape;3025;p7"/>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6" name="Google Shape;3026;p7"/>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7" name="Google Shape;3027;p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8" name="Google Shape;3028;p7"/>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9" name="Google Shape;3029;p7"/>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0" name="Google Shape;3030;p7"/>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1" name="Google Shape;3031;p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2" name="Google Shape;3032;p7"/>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3" name="Google Shape;3033;p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4" name="Google Shape;3034;p7"/>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5" name="Google Shape;3035;p7"/>
                <p:cNvSpPr/>
                <p:nvPr/>
              </p:nvSpPr>
              <p:spPr>
                <a:xfrm>
                  <a:off x="3198" y="144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6" name="Google Shape;3036;p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7" name="Google Shape;3037;p7"/>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8" name="Google Shape;3038;p7"/>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9" name="Google Shape;3039;p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0" name="Google Shape;3040;p7"/>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1" name="Google Shape;3041;p7"/>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2" name="Google Shape;3042;p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3" name="Google Shape;3043;p7"/>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4" name="Google Shape;3044;p7"/>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5" name="Google Shape;3045;p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6" name="Google Shape;3046;p7"/>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7" name="Google Shape;3047;p7"/>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8" name="Google Shape;3048;p7"/>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9" name="Google Shape;3049;p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0" name="Google Shape;3050;p7"/>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1" name="Google Shape;3051;p7"/>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2" name="Google Shape;3052;p7"/>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3" name="Google Shape;3053;p7"/>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4" name="Google Shape;3054;p7"/>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5" name="Google Shape;3055;p7"/>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6" name="Google Shape;3056;p7"/>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7" name="Google Shape;3057;p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8" name="Google Shape;3058;p7"/>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9" name="Google Shape;3059;p7"/>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0" name="Google Shape;3060;p7"/>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1" name="Google Shape;3061;p7"/>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2" name="Google Shape;3062;p7"/>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3" name="Google Shape;3063;p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4" name="Google Shape;3064;p7"/>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5" name="Google Shape;3065;p7"/>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6" name="Google Shape;3066;p7"/>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7" name="Google Shape;3067;p7"/>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8" name="Google Shape;3068;p7"/>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9" name="Google Shape;3069;p7"/>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0" name="Google Shape;3070;p7"/>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1" name="Google Shape;3071;p7"/>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2" name="Google Shape;3072;p7"/>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3" name="Google Shape;3073;p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4" name="Google Shape;3074;p7"/>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5" name="Google Shape;3075;p7"/>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6" name="Google Shape;3076;p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7" name="Google Shape;3077;p7"/>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8" name="Google Shape;3078;p7"/>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9" name="Google Shape;3079;p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0" name="Google Shape;3080;p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1" name="Google Shape;3081;p7"/>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2" name="Google Shape;3082;p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3" name="Google Shape;3083;p7"/>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4" name="Google Shape;3084;p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5" name="Google Shape;3085;p7"/>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6" name="Google Shape;3086;p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7" name="Google Shape;3087;p7"/>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8" name="Google Shape;3088;p7"/>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9" name="Google Shape;3089;p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0" name="Google Shape;3090;p7"/>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1" name="Google Shape;3091;p7"/>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2" name="Google Shape;3092;p7"/>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3" name="Google Shape;3093;p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4" name="Google Shape;3094;p7"/>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5" name="Google Shape;3095;p7"/>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6" name="Google Shape;3096;p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7" name="Google Shape;3097;p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8" name="Google Shape;3098;p7"/>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9" name="Google Shape;3099;p7"/>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0" name="Google Shape;3100;p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1" name="Google Shape;3101;p7"/>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2" name="Google Shape;3102;p7"/>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3" name="Google Shape;3103;p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4" name="Google Shape;3104;p7"/>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5" name="Google Shape;3105;p7"/>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6" name="Google Shape;3106;p7"/>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7" name="Google Shape;3107;p7"/>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8" name="Google Shape;3108;p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9" name="Google Shape;3109;p7"/>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0" name="Google Shape;3110;p7"/>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1" name="Google Shape;3111;p7"/>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2" name="Google Shape;3112;p7"/>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3" name="Google Shape;3113;p7"/>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4" name="Google Shape;3114;p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5" name="Google Shape;3115;p7"/>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6" name="Google Shape;3116;p7"/>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7" name="Google Shape;3117;p7"/>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8" name="Google Shape;3118;p7"/>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9" name="Google Shape;3119;p7"/>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0" name="Google Shape;3120;p7"/>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1" name="Google Shape;3121;p7"/>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2" name="Google Shape;3122;p7"/>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3" name="Google Shape;3123;p7"/>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4" name="Google Shape;3124;p7"/>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5" name="Google Shape;3125;p7"/>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6" name="Google Shape;3126;p7"/>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7" name="Google Shape;3127;p7"/>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8" name="Google Shape;3128;p7"/>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9" name="Google Shape;3129;p7"/>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0" name="Google Shape;3130;p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1" name="Google Shape;3131;p7"/>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2" name="Google Shape;3132;p7"/>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3" name="Google Shape;3133;p7"/>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4" name="Google Shape;3134;p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5" name="Google Shape;3135;p7"/>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6" name="Google Shape;3136;p7"/>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7" name="Google Shape;3137;p7"/>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8" name="Google Shape;3138;p7"/>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9" name="Google Shape;3139;p7"/>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0" name="Google Shape;3140;p7"/>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1" name="Google Shape;3141;p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42" name="Google Shape;3142;p7"/>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3" name="Google Shape;3143;p7"/>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4" name="Google Shape;3144;p7"/>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5" name="Google Shape;3145;p7"/>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6" name="Google Shape;3146;p7"/>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7" name="Google Shape;3147;p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8" name="Google Shape;3148;p7"/>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9" name="Google Shape;3149;p7"/>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0" name="Google Shape;3150;p7"/>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1" name="Google Shape;3151;p7"/>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2" name="Google Shape;3152;p7"/>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3" name="Google Shape;3153;p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4" name="Google Shape;3154;p7"/>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5" name="Google Shape;3155;p7"/>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6" name="Google Shape;3156;p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7" name="Google Shape;3157;p7"/>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8" name="Google Shape;3158;p7"/>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9" name="Google Shape;3159;p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0" name="Google Shape;3160;p7"/>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1" name="Google Shape;3161;p7"/>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2" name="Google Shape;3162;p7"/>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3" name="Google Shape;3163;p7"/>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4" name="Google Shape;3164;p7"/>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5" name="Google Shape;3165;p7"/>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6" name="Google Shape;3166;p7"/>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7" name="Google Shape;3167;p7"/>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8" name="Google Shape;3168;p7"/>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9" name="Google Shape;3169;p7"/>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0" name="Google Shape;3170;p7"/>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1" name="Google Shape;3171;p7"/>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2" name="Google Shape;3172;p7"/>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3" name="Google Shape;3173;p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4" name="Google Shape;3174;p7"/>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5" name="Google Shape;3175;p7"/>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6" name="Google Shape;3176;p7"/>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7" name="Google Shape;3177;p7"/>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8" name="Google Shape;3178;p7"/>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9" name="Google Shape;3179;p7"/>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0" name="Google Shape;3180;p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1" name="Google Shape;3181;p7"/>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2" name="Google Shape;3182;p7"/>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3" name="Google Shape;3183;p7"/>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4" name="Google Shape;3184;p7"/>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5" name="Google Shape;3185;p7"/>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86" name="Google Shape;3186;p7"/>
            <p:cNvGrpSpPr/>
            <p:nvPr/>
          </p:nvGrpSpPr>
          <p:grpSpPr>
            <a:xfrm>
              <a:off x="-114771" y="4258852"/>
              <a:ext cx="8273325" cy="3551532"/>
              <a:chOff x="-114771" y="4258852"/>
              <a:chExt cx="8273325" cy="3551532"/>
            </a:xfrm>
          </p:grpSpPr>
          <p:sp>
            <p:nvSpPr>
              <p:cNvPr id="3187" name="Google Shape;3187;p7"/>
              <p:cNvSpPr/>
              <p:nvPr/>
            </p:nvSpPr>
            <p:spPr>
              <a:xfrm>
                <a:off x="6728714" y="5275821"/>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8" name="Google Shape;3188;p7"/>
              <p:cNvSpPr/>
              <p:nvPr/>
            </p:nvSpPr>
            <p:spPr>
              <a:xfrm>
                <a:off x="5807952" y="5849039"/>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9" name="Google Shape;3189;p7"/>
              <p:cNvSpPr/>
              <p:nvPr/>
            </p:nvSpPr>
            <p:spPr>
              <a:xfrm>
                <a:off x="3604379" y="5205175"/>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0" name="Google Shape;3190;p7"/>
              <p:cNvSpPr/>
              <p:nvPr/>
            </p:nvSpPr>
            <p:spPr>
              <a:xfrm>
                <a:off x="1774550" y="4751828"/>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1" name="Google Shape;3191;p7"/>
              <p:cNvSpPr/>
              <p:nvPr/>
            </p:nvSpPr>
            <p:spPr>
              <a:xfrm>
                <a:off x="1541569" y="6099506"/>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2" name="Google Shape;3192;p7"/>
              <p:cNvSpPr/>
              <p:nvPr/>
            </p:nvSpPr>
            <p:spPr>
              <a:xfrm>
                <a:off x="-114771" y="7149454"/>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3" name="Google Shape;3193;p7"/>
              <p:cNvSpPr/>
              <p:nvPr/>
            </p:nvSpPr>
            <p:spPr>
              <a:xfrm>
                <a:off x="831258" y="7695188"/>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4" name="Google Shape;3194;p7"/>
              <p:cNvSpPr/>
              <p:nvPr/>
            </p:nvSpPr>
            <p:spPr>
              <a:xfrm>
                <a:off x="2037851" y="722944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5" name="Google Shape;3195;p7"/>
              <p:cNvSpPr/>
              <p:nvPr/>
            </p:nvSpPr>
            <p:spPr>
              <a:xfrm>
                <a:off x="2440619" y="6342125"/>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6" name="Google Shape;3196;p7"/>
              <p:cNvSpPr/>
              <p:nvPr/>
            </p:nvSpPr>
            <p:spPr>
              <a:xfrm>
                <a:off x="3354945" y="5602598"/>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7" name="Google Shape;3197;p7"/>
              <p:cNvSpPr/>
              <p:nvPr/>
            </p:nvSpPr>
            <p:spPr>
              <a:xfrm>
                <a:off x="638803" y="548954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8" name="Google Shape;3198;p7"/>
              <p:cNvSpPr/>
              <p:nvPr/>
            </p:nvSpPr>
            <p:spPr>
              <a:xfrm>
                <a:off x="-56010" y="5517535"/>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9" name="Google Shape;3199;p7"/>
              <p:cNvSpPr/>
              <p:nvPr/>
            </p:nvSpPr>
            <p:spPr>
              <a:xfrm>
                <a:off x="3675045" y="5890712"/>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0" name="Google Shape;3200;p7"/>
              <p:cNvSpPr/>
              <p:nvPr/>
            </p:nvSpPr>
            <p:spPr>
              <a:xfrm>
                <a:off x="4929215" y="5442119"/>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1" name="Google Shape;3201;p7"/>
              <p:cNvSpPr/>
              <p:nvPr/>
            </p:nvSpPr>
            <p:spPr>
              <a:xfrm>
                <a:off x="6408464" y="6673851"/>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2" name="Google Shape;3202;p7"/>
              <p:cNvSpPr/>
              <p:nvPr/>
            </p:nvSpPr>
            <p:spPr>
              <a:xfrm>
                <a:off x="4648835" y="7057017"/>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3" name="Google Shape;3203;p7"/>
              <p:cNvSpPr/>
              <p:nvPr/>
            </p:nvSpPr>
            <p:spPr>
              <a:xfrm>
                <a:off x="7339651" y="721181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4" name="Google Shape;3204;p7"/>
              <p:cNvSpPr/>
              <p:nvPr/>
            </p:nvSpPr>
            <p:spPr>
              <a:xfrm>
                <a:off x="6734124" y="6306393"/>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5" name="Google Shape;3205;p7"/>
              <p:cNvSpPr/>
              <p:nvPr/>
            </p:nvSpPr>
            <p:spPr>
              <a:xfrm>
                <a:off x="8045904" y="6777637"/>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6" name="Google Shape;3206;p7"/>
              <p:cNvSpPr/>
              <p:nvPr/>
            </p:nvSpPr>
            <p:spPr>
              <a:xfrm>
                <a:off x="857834" y="650281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7" name="Google Shape;3207;p7"/>
              <p:cNvSpPr/>
              <p:nvPr/>
            </p:nvSpPr>
            <p:spPr>
              <a:xfrm>
                <a:off x="5439693" y="4258852"/>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3208" name="Google Shape;3208;p7"/>
          <p:cNvGrpSpPr/>
          <p:nvPr/>
        </p:nvGrpSpPr>
        <p:grpSpPr>
          <a:xfrm>
            <a:off x="10731062" y="335430"/>
            <a:ext cx="965638" cy="686321"/>
            <a:chOff x="10328197" y="1523459"/>
            <a:chExt cx="1536700" cy="1092200"/>
          </a:xfrm>
        </p:grpSpPr>
        <p:sp>
          <p:nvSpPr>
            <p:cNvPr id="3209" name="Google Shape;3209;p7"/>
            <p:cNvSpPr/>
            <p:nvPr/>
          </p:nvSpPr>
          <p:spPr>
            <a:xfrm>
              <a:off x="10869535" y="2298159"/>
              <a:ext cx="211138" cy="317500"/>
            </a:xfrm>
            <a:custGeom>
              <a:rect b="b" l="l" r="r" t="t"/>
              <a:pathLst>
                <a:path extrusionOk="0" h="120000" w="120000">
                  <a:moveTo>
                    <a:pt x="22018" y="100243"/>
                  </a:moveTo>
                  <a:cubicBezTo>
                    <a:pt x="27522" y="101707"/>
                    <a:pt x="38532" y="106097"/>
                    <a:pt x="59449" y="106097"/>
                  </a:cubicBezTo>
                  <a:cubicBezTo>
                    <a:pt x="91376" y="106097"/>
                    <a:pt x="95779" y="90731"/>
                    <a:pt x="95779" y="83414"/>
                  </a:cubicBezTo>
                  <a:cubicBezTo>
                    <a:pt x="95779" y="75365"/>
                    <a:pt x="95779" y="75365"/>
                    <a:pt x="95779" y="75365"/>
                  </a:cubicBezTo>
                  <a:cubicBezTo>
                    <a:pt x="94678" y="76097"/>
                    <a:pt x="92477" y="76829"/>
                    <a:pt x="90275" y="78292"/>
                  </a:cubicBezTo>
                  <a:cubicBezTo>
                    <a:pt x="88073" y="79024"/>
                    <a:pt x="85871" y="80487"/>
                    <a:pt x="82568" y="81951"/>
                  </a:cubicBezTo>
                  <a:cubicBezTo>
                    <a:pt x="79266" y="82682"/>
                    <a:pt x="75963" y="84146"/>
                    <a:pt x="71559" y="84878"/>
                  </a:cubicBezTo>
                  <a:cubicBezTo>
                    <a:pt x="67155" y="85609"/>
                    <a:pt x="62752" y="86341"/>
                    <a:pt x="56146" y="86341"/>
                  </a:cubicBezTo>
                  <a:cubicBezTo>
                    <a:pt x="47339" y="86341"/>
                    <a:pt x="39633" y="84878"/>
                    <a:pt x="31926" y="82682"/>
                  </a:cubicBezTo>
                  <a:cubicBezTo>
                    <a:pt x="25321" y="80487"/>
                    <a:pt x="18715" y="78292"/>
                    <a:pt x="14311" y="74634"/>
                  </a:cubicBezTo>
                  <a:cubicBezTo>
                    <a:pt x="9908" y="70975"/>
                    <a:pt x="5504" y="66585"/>
                    <a:pt x="3302" y="61463"/>
                  </a:cubicBezTo>
                  <a:cubicBezTo>
                    <a:pt x="1100" y="56341"/>
                    <a:pt x="0" y="50487"/>
                    <a:pt x="0" y="44634"/>
                  </a:cubicBezTo>
                  <a:cubicBezTo>
                    <a:pt x="0" y="38048"/>
                    <a:pt x="1100" y="32195"/>
                    <a:pt x="4403" y="27073"/>
                  </a:cubicBezTo>
                  <a:cubicBezTo>
                    <a:pt x="7706" y="21219"/>
                    <a:pt x="13211" y="16829"/>
                    <a:pt x="18715" y="12439"/>
                  </a:cubicBezTo>
                  <a:cubicBezTo>
                    <a:pt x="25321" y="8780"/>
                    <a:pt x="33027" y="5853"/>
                    <a:pt x="41834" y="3658"/>
                  </a:cubicBezTo>
                  <a:cubicBezTo>
                    <a:pt x="49541" y="1463"/>
                    <a:pt x="59449" y="0"/>
                    <a:pt x="70458" y="0"/>
                  </a:cubicBezTo>
                  <a:cubicBezTo>
                    <a:pt x="80366" y="0"/>
                    <a:pt x="90275" y="731"/>
                    <a:pt x="99082" y="1463"/>
                  </a:cubicBezTo>
                  <a:cubicBezTo>
                    <a:pt x="107889" y="2926"/>
                    <a:pt x="114495" y="4390"/>
                    <a:pt x="120000" y="5853"/>
                  </a:cubicBezTo>
                  <a:cubicBezTo>
                    <a:pt x="120000" y="83414"/>
                    <a:pt x="120000" y="83414"/>
                    <a:pt x="120000" y="83414"/>
                  </a:cubicBezTo>
                  <a:cubicBezTo>
                    <a:pt x="120000" y="95853"/>
                    <a:pt x="113394" y="120000"/>
                    <a:pt x="59449" y="120000"/>
                  </a:cubicBezTo>
                  <a:cubicBezTo>
                    <a:pt x="29724" y="120000"/>
                    <a:pt x="16513" y="114146"/>
                    <a:pt x="11009" y="112682"/>
                  </a:cubicBezTo>
                  <a:lnTo>
                    <a:pt x="22018" y="100243"/>
                  </a:lnTo>
                  <a:close/>
                  <a:moveTo>
                    <a:pt x="95779" y="16829"/>
                  </a:moveTo>
                  <a:cubicBezTo>
                    <a:pt x="94678" y="16097"/>
                    <a:pt x="91376" y="16097"/>
                    <a:pt x="88073" y="15365"/>
                  </a:cubicBezTo>
                  <a:cubicBezTo>
                    <a:pt x="83669" y="14634"/>
                    <a:pt x="78165" y="13902"/>
                    <a:pt x="70458" y="13902"/>
                  </a:cubicBezTo>
                  <a:cubicBezTo>
                    <a:pt x="63853" y="13902"/>
                    <a:pt x="57247" y="14634"/>
                    <a:pt x="51743" y="16097"/>
                  </a:cubicBezTo>
                  <a:cubicBezTo>
                    <a:pt x="46238" y="17560"/>
                    <a:pt x="40733" y="19756"/>
                    <a:pt x="37431" y="22682"/>
                  </a:cubicBezTo>
                  <a:cubicBezTo>
                    <a:pt x="33027" y="25609"/>
                    <a:pt x="29724" y="28536"/>
                    <a:pt x="27522" y="32195"/>
                  </a:cubicBezTo>
                  <a:cubicBezTo>
                    <a:pt x="25321" y="35853"/>
                    <a:pt x="24220" y="40243"/>
                    <a:pt x="24220" y="44634"/>
                  </a:cubicBezTo>
                  <a:cubicBezTo>
                    <a:pt x="24220" y="48292"/>
                    <a:pt x="25321" y="51951"/>
                    <a:pt x="26422" y="54878"/>
                  </a:cubicBezTo>
                  <a:cubicBezTo>
                    <a:pt x="27522" y="58536"/>
                    <a:pt x="29724" y="61463"/>
                    <a:pt x="33027" y="63658"/>
                  </a:cubicBezTo>
                  <a:cubicBezTo>
                    <a:pt x="36330" y="66585"/>
                    <a:pt x="39633" y="68780"/>
                    <a:pt x="44036" y="70243"/>
                  </a:cubicBezTo>
                  <a:cubicBezTo>
                    <a:pt x="48440" y="71707"/>
                    <a:pt x="53944" y="71707"/>
                    <a:pt x="60550" y="71707"/>
                  </a:cubicBezTo>
                  <a:cubicBezTo>
                    <a:pt x="66055" y="71707"/>
                    <a:pt x="71559" y="71707"/>
                    <a:pt x="75963" y="70243"/>
                  </a:cubicBezTo>
                  <a:cubicBezTo>
                    <a:pt x="80366" y="68780"/>
                    <a:pt x="84770" y="67317"/>
                    <a:pt x="86972" y="65853"/>
                  </a:cubicBezTo>
                  <a:cubicBezTo>
                    <a:pt x="90275" y="63658"/>
                    <a:pt x="92477" y="61463"/>
                    <a:pt x="93577" y="58536"/>
                  </a:cubicBezTo>
                  <a:cubicBezTo>
                    <a:pt x="94678" y="56341"/>
                    <a:pt x="95779" y="54146"/>
                    <a:pt x="95779" y="51219"/>
                  </a:cubicBezTo>
                  <a:lnTo>
                    <a:pt x="95779" y="16829"/>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0" name="Google Shape;3210;p7"/>
            <p:cNvSpPr/>
            <p:nvPr/>
          </p:nvSpPr>
          <p:spPr>
            <a:xfrm>
              <a:off x="11134647" y="2298159"/>
              <a:ext cx="198438" cy="227013"/>
            </a:xfrm>
            <a:custGeom>
              <a:rect b="b" l="l" r="r" t="t"/>
              <a:pathLst>
                <a:path extrusionOk="0" h="120000" w="120000">
                  <a:moveTo>
                    <a:pt x="0" y="28717"/>
                  </a:moveTo>
                  <a:cubicBezTo>
                    <a:pt x="0" y="23589"/>
                    <a:pt x="0" y="18461"/>
                    <a:pt x="0" y="14358"/>
                  </a:cubicBezTo>
                  <a:cubicBezTo>
                    <a:pt x="0" y="11282"/>
                    <a:pt x="0" y="8205"/>
                    <a:pt x="0" y="4102"/>
                  </a:cubicBezTo>
                  <a:cubicBezTo>
                    <a:pt x="24466" y="4102"/>
                    <a:pt x="24466" y="4102"/>
                    <a:pt x="24466" y="4102"/>
                  </a:cubicBezTo>
                  <a:cubicBezTo>
                    <a:pt x="24466" y="20512"/>
                    <a:pt x="24466" y="20512"/>
                    <a:pt x="24466" y="20512"/>
                  </a:cubicBezTo>
                  <a:cubicBezTo>
                    <a:pt x="26796" y="18461"/>
                    <a:pt x="29126" y="16410"/>
                    <a:pt x="31456" y="13333"/>
                  </a:cubicBezTo>
                  <a:cubicBezTo>
                    <a:pt x="33786" y="11282"/>
                    <a:pt x="36116" y="9230"/>
                    <a:pt x="40776" y="7179"/>
                  </a:cubicBezTo>
                  <a:cubicBezTo>
                    <a:pt x="44271" y="5128"/>
                    <a:pt x="47766" y="3076"/>
                    <a:pt x="52427" y="2051"/>
                  </a:cubicBezTo>
                  <a:cubicBezTo>
                    <a:pt x="58252" y="1025"/>
                    <a:pt x="62912" y="0"/>
                    <a:pt x="68737" y="0"/>
                  </a:cubicBezTo>
                  <a:cubicBezTo>
                    <a:pt x="86213" y="0"/>
                    <a:pt x="99029" y="4102"/>
                    <a:pt x="107184" y="13333"/>
                  </a:cubicBezTo>
                  <a:cubicBezTo>
                    <a:pt x="116504" y="22564"/>
                    <a:pt x="120000" y="34871"/>
                    <a:pt x="120000" y="49230"/>
                  </a:cubicBezTo>
                  <a:cubicBezTo>
                    <a:pt x="120000" y="120000"/>
                    <a:pt x="120000" y="120000"/>
                    <a:pt x="120000" y="120000"/>
                  </a:cubicBezTo>
                  <a:cubicBezTo>
                    <a:pt x="94368" y="120000"/>
                    <a:pt x="94368" y="120000"/>
                    <a:pt x="94368" y="120000"/>
                  </a:cubicBezTo>
                  <a:cubicBezTo>
                    <a:pt x="94368" y="51282"/>
                    <a:pt x="94368" y="51282"/>
                    <a:pt x="94368" y="51282"/>
                  </a:cubicBezTo>
                  <a:cubicBezTo>
                    <a:pt x="94368" y="40000"/>
                    <a:pt x="92038" y="32820"/>
                    <a:pt x="86213" y="27692"/>
                  </a:cubicBezTo>
                  <a:cubicBezTo>
                    <a:pt x="81553" y="22564"/>
                    <a:pt x="73398" y="19487"/>
                    <a:pt x="64077" y="19487"/>
                  </a:cubicBezTo>
                  <a:cubicBezTo>
                    <a:pt x="57087" y="19487"/>
                    <a:pt x="50097" y="21538"/>
                    <a:pt x="45436" y="23589"/>
                  </a:cubicBezTo>
                  <a:cubicBezTo>
                    <a:pt x="40776" y="26666"/>
                    <a:pt x="37281" y="29743"/>
                    <a:pt x="33786" y="33846"/>
                  </a:cubicBezTo>
                  <a:cubicBezTo>
                    <a:pt x="30291" y="37948"/>
                    <a:pt x="29126" y="43076"/>
                    <a:pt x="26796" y="49230"/>
                  </a:cubicBezTo>
                  <a:cubicBezTo>
                    <a:pt x="25631" y="54358"/>
                    <a:pt x="25631" y="59487"/>
                    <a:pt x="25631" y="65641"/>
                  </a:cubicBezTo>
                  <a:cubicBezTo>
                    <a:pt x="25631" y="120000"/>
                    <a:pt x="25631" y="120000"/>
                    <a:pt x="25631" y="120000"/>
                  </a:cubicBezTo>
                  <a:cubicBezTo>
                    <a:pt x="0" y="120000"/>
                    <a:pt x="0" y="120000"/>
                    <a:pt x="0" y="120000"/>
                  </a:cubicBezTo>
                  <a:lnTo>
                    <a:pt x="0" y="28717"/>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1" name="Google Shape;3211;p7"/>
            <p:cNvSpPr/>
            <p:nvPr/>
          </p:nvSpPr>
          <p:spPr>
            <a:xfrm>
              <a:off x="11383885" y="2306097"/>
              <a:ext cx="42863" cy="219075"/>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2" name="Google Shape;3212;p7"/>
            <p:cNvSpPr/>
            <p:nvPr/>
          </p:nvSpPr>
          <p:spPr>
            <a:xfrm>
              <a:off x="11466435" y="2244184"/>
              <a:ext cx="168275" cy="285750"/>
            </a:xfrm>
            <a:custGeom>
              <a:rect b="b" l="l" r="r" t="t"/>
              <a:pathLst>
                <a:path extrusionOk="0" h="120000" w="120000">
                  <a:moveTo>
                    <a:pt x="27586" y="41351"/>
                  </a:moveTo>
                  <a:cubicBezTo>
                    <a:pt x="0" y="41351"/>
                    <a:pt x="0" y="41351"/>
                    <a:pt x="0" y="41351"/>
                  </a:cubicBezTo>
                  <a:cubicBezTo>
                    <a:pt x="0" y="25945"/>
                    <a:pt x="0" y="25945"/>
                    <a:pt x="0" y="25945"/>
                  </a:cubicBezTo>
                  <a:cubicBezTo>
                    <a:pt x="27586" y="25945"/>
                    <a:pt x="27586" y="25945"/>
                    <a:pt x="27586" y="25945"/>
                  </a:cubicBezTo>
                  <a:cubicBezTo>
                    <a:pt x="27586" y="0"/>
                    <a:pt x="27586" y="0"/>
                    <a:pt x="27586" y="0"/>
                  </a:cubicBezTo>
                  <a:cubicBezTo>
                    <a:pt x="57931" y="0"/>
                    <a:pt x="57931" y="0"/>
                    <a:pt x="57931" y="0"/>
                  </a:cubicBezTo>
                  <a:cubicBezTo>
                    <a:pt x="57931" y="25945"/>
                    <a:pt x="57931" y="25945"/>
                    <a:pt x="57931" y="25945"/>
                  </a:cubicBezTo>
                  <a:cubicBezTo>
                    <a:pt x="103448" y="25945"/>
                    <a:pt x="103448" y="25945"/>
                    <a:pt x="103448" y="25945"/>
                  </a:cubicBezTo>
                  <a:cubicBezTo>
                    <a:pt x="103448" y="41351"/>
                    <a:pt x="103448" y="41351"/>
                    <a:pt x="103448" y="41351"/>
                  </a:cubicBezTo>
                  <a:cubicBezTo>
                    <a:pt x="57931" y="41351"/>
                    <a:pt x="57931" y="41351"/>
                    <a:pt x="57931" y="41351"/>
                  </a:cubicBezTo>
                  <a:cubicBezTo>
                    <a:pt x="57931" y="85135"/>
                    <a:pt x="57931" y="85135"/>
                    <a:pt x="57931" y="85135"/>
                  </a:cubicBezTo>
                  <a:cubicBezTo>
                    <a:pt x="57931" y="92432"/>
                    <a:pt x="60689" y="98108"/>
                    <a:pt x="63448" y="100540"/>
                  </a:cubicBezTo>
                  <a:cubicBezTo>
                    <a:pt x="67586" y="102972"/>
                    <a:pt x="73103" y="104594"/>
                    <a:pt x="81379" y="104594"/>
                  </a:cubicBezTo>
                  <a:cubicBezTo>
                    <a:pt x="86896" y="104594"/>
                    <a:pt x="91034" y="104594"/>
                    <a:pt x="95172" y="102972"/>
                  </a:cubicBezTo>
                  <a:cubicBezTo>
                    <a:pt x="99310" y="102162"/>
                    <a:pt x="103448" y="100540"/>
                    <a:pt x="106206" y="98108"/>
                  </a:cubicBezTo>
                  <a:cubicBezTo>
                    <a:pt x="120000" y="109459"/>
                    <a:pt x="120000" y="109459"/>
                    <a:pt x="120000" y="109459"/>
                  </a:cubicBezTo>
                  <a:cubicBezTo>
                    <a:pt x="114482" y="112702"/>
                    <a:pt x="107586" y="115945"/>
                    <a:pt x="100689" y="117567"/>
                  </a:cubicBezTo>
                  <a:cubicBezTo>
                    <a:pt x="93793" y="119189"/>
                    <a:pt x="85517" y="120000"/>
                    <a:pt x="75862" y="120000"/>
                  </a:cubicBezTo>
                  <a:cubicBezTo>
                    <a:pt x="59310" y="120000"/>
                    <a:pt x="46896" y="117567"/>
                    <a:pt x="40000" y="111891"/>
                  </a:cubicBezTo>
                  <a:cubicBezTo>
                    <a:pt x="31724" y="106216"/>
                    <a:pt x="27586" y="98108"/>
                    <a:pt x="27586" y="86756"/>
                  </a:cubicBezTo>
                  <a:lnTo>
                    <a:pt x="27586" y="41351"/>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3" name="Google Shape;3213;p7"/>
            <p:cNvSpPr/>
            <p:nvPr/>
          </p:nvSpPr>
          <p:spPr>
            <a:xfrm>
              <a:off x="11648997" y="2296572"/>
              <a:ext cx="215900" cy="233363"/>
            </a:xfrm>
            <a:custGeom>
              <a:rect b="b" l="l" r="r" t="t"/>
              <a:pathLst>
                <a:path extrusionOk="0" h="120000" w="120000">
                  <a:moveTo>
                    <a:pt x="116785" y="100165"/>
                  </a:moveTo>
                  <a:cubicBezTo>
                    <a:pt x="115714" y="101157"/>
                    <a:pt x="113571" y="103140"/>
                    <a:pt x="110357" y="106115"/>
                  </a:cubicBezTo>
                  <a:cubicBezTo>
                    <a:pt x="108214" y="108099"/>
                    <a:pt x="103928" y="110082"/>
                    <a:pt x="99642" y="112066"/>
                  </a:cubicBezTo>
                  <a:cubicBezTo>
                    <a:pt x="95357" y="114049"/>
                    <a:pt x="89999" y="116033"/>
                    <a:pt x="83571" y="118016"/>
                  </a:cubicBezTo>
                  <a:cubicBezTo>
                    <a:pt x="78214" y="119008"/>
                    <a:pt x="70714" y="120000"/>
                    <a:pt x="63214" y="120000"/>
                  </a:cubicBezTo>
                  <a:cubicBezTo>
                    <a:pt x="53571" y="120000"/>
                    <a:pt x="44999" y="119008"/>
                    <a:pt x="37500" y="116033"/>
                  </a:cubicBezTo>
                  <a:cubicBezTo>
                    <a:pt x="29999" y="113057"/>
                    <a:pt x="22499" y="109090"/>
                    <a:pt x="17142" y="103140"/>
                  </a:cubicBezTo>
                  <a:cubicBezTo>
                    <a:pt x="11785" y="98181"/>
                    <a:pt x="7499" y="91239"/>
                    <a:pt x="4285" y="84297"/>
                  </a:cubicBezTo>
                  <a:cubicBezTo>
                    <a:pt x="1071" y="76363"/>
                    <a:pt x="0" y="68429"/>
                    <a:pt x="0" y="59504"/>
                  </a:cubicBezTo>
                  <a:cubicBezTo>
                    <a:pt x="0" y="51570"/>
                    <a:pt x="1071" y="43636"/>
                    <a:pt x="4285" y="36694"/>
                  </a:cubicBezTo>
                  <a:cubicBezTo>
                    <a:pt x="7499" y="28760"/>
                    <a:pt x="11785" y="22809"/>
                    <a:pt x="17142" y="17851"/>
                  </a:cubicBezTo>
                  <a:cubicBezTo>
                    <a:pt x="22499" y="11900"/>
                    <a:pt x="28928" y="7933"/>
                    <a:pt x="36428" y="4958"/>
                  </a:cubicBezTo>
                  <a:cubicBezTo>
                    <a:pt x="43928" y="1983"/>
                    <a:pt x="51428" y="0"/>
                    <a:pt x="61071" y="0"/>
                  </a:cubicBezTo>
                  <a:cubicBezTo>
                    <a:pt x="70714" y="0"/>
                    <a:pt x="80357" y="1983"/>
                    <a:pt x="87857" y="5950"/>
                  </a:cubicBezTo>
                  <a:cubicBezTo>
                    <a:pt x="95357" y="9917"/>
                    <a:pt x="101785" y="14876"/>
                    <a:pt x="106071" y="20826"/>
                  </a:cubicBezTo>
                  <a:cubicBezTo>
                    <a:pt x="110357" y="26776"/>
                    <a:pt x="114642" y="33719"/>
                    <a:pt x="116785" y="41652"/>
                  </a:cubicBezTo>
                  <a:cubicBezTo>
                    <a:pt x="118928" y="49586"/>
                    <a:pt x="119999" y="58512"/>
                    <a:pt x="119999" y="66446"/>
                  </a:cubicBezTo>
                  <a:cubicBezTo>
                    <a:pt x="23571" y="66446"/>
                    <a:pt x="23571" y="66446"/>
                    <a:pt x="23571" y="66446"/>
                  </a:cubicBezTo>
                  <a:cubicBezTo>
                    <a:pt x="23571" y="71404"/>
                    <a:pt x="25714" y="76363"/>
                    <a:pt x="27857" y="80330"/>
                  </a:cubicBezTo>
                  <a:cubicBezTo>
                    <a:pt x="29999" y="84297"/>
                    <a:pt x="32142" y="88264"/>
                    <a:pt x="36428" y="91239"/>
                  </a:cubicBezTo>
                  <a:cubicBezTo>
                    <a:pt x="39642" y="94214"/>
                    <a:pt x="43928" y="97190"/>
                    <a:pt x="49285" y="99173"/>
                  </a:cubicBezTo>
                  <a:cubicBezTo>
                    <a:pt x="53571" y="100165"/>
                    <a:pt x="58928" y="101157"/>
                    <a:pt x="63214" y="101157"/>
                  </a:cubicBezTo>
                  <a:cubicBezTo>
                    <a:pt x="73928" y="101157"/>
                    <a:pt x="82499" y="100165"/>
                    <a:pt x="88928" y="96198"/>
                  </a:cubicBezTo>
                  <a:cubicBezTo>
                    <a:pt x="95357" y="93223"/>
                    <a:pt x="100714" y="90247"/>
                    <a:pt x="103928" y="87272"/>
                  </a:cubicBezTo>
                  <a:lnTo>
                    <a:pt x="116785" y="100165"/>
                  </a:lnTo>
                  <a:close/>
                  <a:moveTo>
                    <a:pt x="95357" y="50578"/>
                  </a:moveTo>
                  <a:cubicBezTo>
                    <a:pt x="95357" y="41652"/>
                    <a:pt x="92142" y="34710"/>
                    <a:pt x="85714" y="27768"/>
                  </a:cubicBezTo>
                  <a:cubicBezTo>
                    <a:pt x="79285" y="21818"/>
                    <a:pt x="71785" y="18842"/>
                    <a:pt x="61071" y="18842"/>
                  </a:cubicBezTo>
                  <a:cubicBezTo>
                    <a:pt x="54642" y="18842"/>
                    <a:pt x="50357" y="19834"/>
                    <a:pt x="44999" y="21818"/>
                  </a:cubicBezTo>
                  <a:cubicBezTo>
                    <a:pt x="40714" y="23801"/>
                    <a:pt x="37500" y="25785"/>
                    <a:pt x="34285" y="28760"/>
                  </a:cubicBezTo>
                  <a:cubicBezTo>
                    <a:pt x="31071" y="31735"/>
                    <a:pt x="28928" y="34710"/>
                    <a:pt x="26785" y="38677"/>
                  </a:cubicBezTo>
                  <a:cubicBezTo>
                    <a:pt x="24642" y="42644"/>
                    <a:pt x="23571" y="46611"/>
                    <a:pt x="23571" y="50578"/>
                  </a:cubicBezTo>
                  <a:lnTo>
                    <a:pt x="95357" y="50578"/>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4" name="Google Shape;3214;p7"/>
            <p:cNvSpPr/>
            <p:nvPr/>
          </p:nvSpPr>
          <p:spPr>
            <a:xfrm>
              <a:off x="11383885" y="2236247"/>
              <a:ext cx="42863" cy="39688"/>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5" name="Google Shape;3215;p7"/>
            <p:cNvSpPr/>
            <p:nvPr/>
          </p:nvSpPr>
          <p:spPr>
            <a:xfrm>
              <a:off x="10602835" y="2296572"/>
              <a:ext cx="233363" cy="233363"/>
            </a:xfrm>
            <a:custGeom>
              <a:rect b="b" l="l" r="r" t="t"/>
              <a:pathLst>
                <a:path extrusionOk="0" h="120000" w="120000">
                  <a:moveTo>
                    <a:pt x="59504" y="120000"/>
                  </a:moveTo>
                  <a:cubicBezTo>
                    <a:pt x="51570" y="120000"/>
                    <a:pt x="42644" y="118016"/>
                    <a:pt x="35702" y="115041"/>
                  </a:cubicBezTo>
                  <a:cubicBezTo>
                    <a:pt x="28760" y="112066"/>
                    <a:pt x="21818" y="108099"/>
                    <a:pt x="16859" y="102148"/>
                  </a:cubicBezTo>
                  <a:cubicBezTo>
                    <a:pt x="11900" y="97190"/>
                    <a:pt x="7933" y="90247"/>
                    <a:pt x="4958" y="83305"/>
                  </a:cubicBezTo>
                  <a:cubicBezTo>
                    <a:pt x="1983" y="76363"/>
                    <a:pt x="0" y="68429"/>
                    <a:pt x="0" y="60495"/>
                  </a:cubicBezTo>
                  <a:cubicBezTo>
                    <a:pt x="0" y="51570"/>
                    <a:pt x="1983" y="43636"/>
                    <a:pt x="4958" y="36694"/>
                  </a:cubicBezTo>
                  <a:cubicBezTo>
                    <a:pt x="7933" y="29752"/>
                    <a:pt x="11900" y="22809"/>
                    <a:pt x="16859" y="17851"/>
                  </a:cubicBezTo>
                  <a:cubicBezTo>
                    <a:pt x="21818" y="11900"/>
                    <a:pt x="28760" y="7933"/>
                    <a:pt x="35702" y="4958"/>
                  </a:cubicBezTo>
                  <a:cubicBezTo>
                    <a:pt x="42644" y="1983"/>
                    <a:pt x="51570" y="0"/>
                    <a:pt x="59504" y="0"/>
                  </a:cubicBezTo>
                  <a:cubicBezTo>
                    <a:pt x="68429" y="0"/>
                    <a:pt x="76363" y="1983"/>
                    <a:pt x="83305" y="4958"/>
                  </a:cubicBezTo>
                  <a:cubicBezTo>
                    <a:pt x="91239" y="7933"/>
                    <a:pt x="97190" y="11900"/>
                    <a:pt x="102148" y="17851"/>
                  </a:cubicBezTo>
                  <a:cubicBezTo>
                    <a:pt x="108099" y="22809"/>
                    <a:pt x="112066" y="29752"/>
                    <a:pt x="115041" y="36694"/>
                  </a:cubicBezTo>
                  <a:cubicBezTo>
                    <a:pt x="118016" y="43636"/>
                    <a:pt x="120000" y="51570"/>
                    <a:pt x="120000" y="60495"/>
                  </a:cubicBezTo>
                  <a:cubicBezTo>
                    <a:pt x="120000" y="68429"/>
                    <a:pt x="118016" y="76363"/>
                    <a:pt x="115041" y="83305"/>
                  </a:cubicBezTo>
                  <a:cubicBezTo>
                    <a:pt x="112066" y="90247"/>
                    <a:pt x="108099" y="97190"/>
                    <a:pt x="102148" y="102148"/>
                  </a:cubicBezTo>
                  <a:cubicBezTo>
                    <a:pt x="97190" y="108099"/>
                    <a:pt x="91239" y="112066"/>
                    <a:pt x="83305" y="115041"/>
                  </a:cubicBezTo>
                  <a:cubicBezTo>
                    <a:pt x="76363" y="118016"/>
                    <a:pt x="68429" y="120000"/>
                    <a:pt x="59504" y="120000"/>
                  </a:cubicBezTo>
                  <a:close/>
                  <a:moveTo>
                    <a:pt x="59504" y="101157"/>
                  </a:moveTo>
                  <a:cubicBezTo>
                    <a:pt x="65454" y="101157"/>
                    <a:pt x="71404" y="100165"/>
                    <a:pt x="75371" y="97190"/>
                  </a:cubicBezTo>
                  <a:cubicBezTo>
                    <a:pt x="80330" y="95206"/>
                    <a:pt x="84297" y="92231"/>
                    <a:pt x="87272" y="88264"/>
                  </a:cubicBezTo>
                  <a:cubicBezTo>
                    <a:pt x="91239" y="84297"/>
                    <a:pt x="93223" y="80330"/>
                    <a:pt x="95206" y="75371"/>
                  </a:cubicBezTo>
                  <a:cubicBezTo>
                    <a:pt x="96198" y="70413"/>
                    <a:pt x="97190" y="65454"/>
                    <a:pt x="97190" y="60495"/>
                  </a:cubicBezTo>
                  <a:cubicBezTo>
                    <a:pt x="97190" y="55537"/>
                    <a:pt x="96198" y="49586"/>
                    <a:pt x="95206" y="44628"/>
                  </a:cubicBezTo>
                  <a:cubicBezTo>
                    <a:pt x="93223" y="40661"/>
                    <a:pt x="91239" y="35702"/>
                    <a:pt x="87272" y="31735"/>
                  </a:cubicBezTo>
                  <a:cubicBezTo>
                    <a:pt x="84297" y="27768"/>
                    <a:pt x="80330" y="24793"/>
                    <a:pt x="75371" y="22809"/>
                  </a:cubicBezTo>
                  <a:cubicBezTo>
                    <a:pt x="71404" y="19834"/>
                    <a:pt x="65454" y="18842"/>
                    <a:pt x="59504" y="18842"/>
                  </a:cubicBezTo>
                  <a:cubicBezTo>
                    <a:pt x="53553" y="18842"/>
                    <a:pt x="48595" y="19834"/>
                    <a:pt x="43636" y="22809"/>
                  </a:cubicBezTo>
                  <a:cubicBezTo>
                    <a:pt x="39669" y="24793"/>
                    <a:pt x="35702" y="27768"/>
                    <a:pt x="31735" y="31735"/>
                  </a:cubicBezTo>
                  <a:cubicBezTo>
                    <a:pt x="28760" y="35702"/>
                    <a:pt x="26776" y="39669"/>
                    <a:pt x="24793" y="44628"/>
                  </a:cubicBezTo>
                  <a:cubicBezTo>
                    <a:pt x="22809" y="49586"/>
                    <a:pt x="21818" y="54545"/>
                    <a:pt x="21818" y="60495"/>
                  </a:cubicBezTo>
                  <a:cubicBezTo>
                    <a:pt x="21818" y="65454"/>
                    <a:pt x="22809" y="70413"/>
                    <a:pt x="24793" y="75371"/>
                  </a:cubicBezTo>
                  <a:cubicBezTo>
                    <a:pt x="26776" y="80330"/>
                    <a:pt x="28760" y="84297"/>
                    <a:pt x="32727" y="88264"/>
                  </a:cubicBezTo>
                  <a:cubicBezTo>
                    <a:pt x="35702" y="92231"/>
                    <a:pt x="39669" y="95206"/>
                    <a:pt x="44628" y="97190"/>
                  </a:cubicBezTo>
                  <a:cubicBezTo>
                    <a:pt x="48595" y="100165"/>
                    <a:pt x="53553" y="101157"/>
                    <a:pt x="59504" y="101157"/>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6" name="Google Shape;3216;p7"/>
            <p:cNvSpPr/>
            <p:nvPr/>
          </p:nvSpPr>
          <p:spPr>
            <a:xfrm>
              <a:off x="10328197" y="2239422"/>
              <a:ext cx="249238" cy="290513"/>
            </a:xfrm>
            <a:custGeom>
              <a:rect b="b" l="l" r="r" t="t"/>
              <a:pathLst>
                <a:path extrusionOk="0" h="120000" w="120000">
                  <a:moveTo>
                    <a:pt x="120000" y="96953"/>
                  </a:moveTo>
                  <a:cubicBezTo>
                    <a:pt x="119069" y="99337"/>
                    <a:pt x="116279" y="101721"/>
                    <a:pt x="113488" y="104105"/>
                  </a:cubicBezTo>
                  <a:cubicBezTo>
                    <a:pt x="109767" y="106490"/>
                    <a:pt x="106046" y="109668"/>
                    <a:pt x="102325" y="111258"/>
                  </a:cubicBezTo>
                  <a:cubicBezTo>
                    <a:pt x="97674" y="113642"/>
                    <a:pt x="92093" y="116026"/>
                    <a:pt x="86511" y="117615"/>
                  </a:cubicBezTo>
                  <a:cubicBezTo>
                    <a:pt x="80930" y="119205"/>
                    <a:pt x="74418" y="120000"/>
                    <a:pt x="67906" y="120000"/>
                  </a:cubicBezTo>
                  <a:cubicBezTo>
                    <a:pt x="57674" y="120000"/>
                    <a:pt x="48372" y="118410"/>
                    <a:pt x="40000" y="115231"/>
                  </a:cubicBezTo>
                  <a:cubicBezTo>
                    <a:pt x="32558" y="112847"/>
                    <a:pt x="25116" y="108079"/>
                    <a:pt x="19534" y="103311"/>
                  </a:cubicBezTo>
                  <a:cubicBezTo>
                    <a:pt x="13023" y="97748"/>
                    <a:pt x="8372" y="91390"/>
                    <a:pt x="5581" y="84238"/>
                  </a:cubicBezTo>
                  <a:cubicBezTo>
                    <a:pt x="1860" y="77086"/>
                    <a:pt x="0" y="69139"/>
                    <a:pt x="0" y="60397"/>
                  </a:cubicBezTo>
                  <a:cubicBezTo>
                    <a:pt x="0" y="51655"/>
                    <a:pt x="1860" y="43708"/>
                    <a:pt x="5581" y="36556"/>
                  </a:cubicBezTo>
                  <a:cubicBezTo>
                    <a:pt x="8372" y="29403"/>
                    <a:pt x="13023" y="23046"/>
                    <a:pt x="19534" y="17483"/>
                  </a:cubicBezTo>
                  <a:cubicBezTo>
                    <a:pt x="25116" y="11920"/>
                    <a:pt x="32558" y="7152"/>
                    <a:pt x="40000" y="3973"/>
                  </a:cubicBezTo>
                  <a:cubicBezTo>
                    <a:pt x="48372" y="1589"/>
                    <a:pt x="57674" y="0"/>
                    <a:pt x="67906" y="0"/>
                  </a:cubicBezTo>
                  <a:cubicBezTo>
                    <a:pt x="75348" y="0"/>
                    <a:pt x="81860" y="0"/>
                    <a:pt x="87441" y="1589"/>
                  </a:cubicBezTo>
                  <a:cubicBezTo>
                    <a:pt x="93023" y="3178"/>
                    <a:pt x="97674" y="5562"/>
                    <a:pt x="102325" y="7152"/>
                  </a:cubicBezTo>
                  <a:cubicBezTo>
                    <a:pt x="106046" y="9536"/>
                    <a:pt x="109767" y="11920"/>
                    <a:pt x="112558" y="15099"/>
                  </a:cubicBezTo>
                  <a:cubicBezTo>
                    <a:pt x="115348" y="17483"/>
                    <a:pt x="118139" y="19867"/>
                    <a:pt x="120000" y="22251"/>
                  </a:cubicBezTo>
                  <a:cubicBezTo>
                    <a:pt x="106046" y="32582"/>
                    <a:pt x="106046" y="32582"/>
                    <a:pt x="106046" y="32582"/>
                  </a:cubicBezTo>
                  <a:cubicBezTo>
                    <a:pt x="105116" y="30198"/>
                    <a:pt x="103255" y="28609"/>
                    <a:pt x="100465" y="26225"/>
                  </a:cubicBezTo>
                  <a:cubicBezTo>
                    <a:pt x="98604" y="23841"/>
                    <a:pt x="95813" y="22251"/>
                    <a:pt x="93023" y="20662"/>
                  </a:cubicBezTo>
                  <a:cubicBezTo>
                    <a:pt x="89302" y="19072"/>
                    <a:pt x="86511" y="17483"/>
                    <a:pt x="81860" y="15894"/>
                  </a:cubicBezTo>
                  <a:cubicBezTo>
                    <a:pt x="78139" y="15099"/>
                    <a:pt x="73488" y="14304"/>
                    <a:pt x="67906" y="14304"/>
                  </a:cubicBezTo>
                  <a:cubicBezTo>
                    <a:pt x="60465" y="14304"/>
                    <a:pt x="53953" y="15894"/>
                    <a:pt x="48372" y="18278"/>
                  </a:cubicBezTo>
                  <a:cubicBezTo>
                    <a:pt x="42790" y="20662"/>
                    <a:pt x="37209" y="23841"/>
                    <a:pt x="33488" y="27814"/>
                  </a:cubicBezTo>
                  <a:cubicBezTo>
                    <a:pt x="28837" y="31788"/>
                    <a:pt x="26046" y="36556"/>
                    <a:pt x="24186" y="42119"/>
                  </a:cubicBezTo>
                  <a:cubicBezTo>
                    <a:pt x="21395" y="47682"/>
                    <a:pt x="20465" y="54039"/>
                    <a:pt x="20465" y="59602"/>
                  </a:cubicBezTo>
                  <a:cubicBezTo>
                    <a:pt x="20465" y="65960"/>
                    <a:pt x="22325" y="71523"/>
                    <a:pt x="24186" y="77086"/>
                  </a:cubicBezTo>
                  <a:cubicBezTo>
                    <a:pt x="26046" y="82649"/>
                    <a:pt x="29767" y="87417"/>
                    <a:pt x="33488" y="91390"/>
                  </a:cubicBezTo>
                  <a:cubicBezTo>
                    <a:pt x="37209" y="95364"/>
                    <a:pt x="42790" y="98543"/>
                    <a:pt x="48372" y="100927"/>
                  </a:cubicBezTo>
                  <a:cubicBezTo>
                    <a:pt x="53953" y="103311"/>
                    <a:pt x="60465" y="104105"/>
                    <a:pt x="67906" y="104105"/>
                  </a:cubicBezTo>
                  <a:cubicBezTo>
                    <a:pt x="73488" y="104105"/>
                    <a:pt x="79069" y="104105"/>
                    <a:pt x="82790" y="102516"/>
                  </a:cubicBezTo>
                  <a:cubicBezTo>
                    <a:pt x="87441" y="100927"/>
                    <a:pt x="91162" y="99337"/>
                    <a:pt x="93953" y="97748"/>
                  </a:cubicBezTo>
                  <a:cubicBezTo>
                    <a:pt x="97674" y="96158"/>
                    <a:pt x="99534" y="93774"/>
                    <a:pt x="101395" y="92185"/>
                  </a:cubicBezTo>
                  <a:cubicBezTo>
                    <a:pt x="103255" y="90596"/>
                    <a:pt x="105116" y="89006"/>
                    <a:pt x="106976" y="87417"/>
                  </a:cubicBezTo>
                  <a:lnTo>
                    <a:pt x="120000" y="96953"/>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7" name="Google Shape;3217;p7"/>
            <p:cNvSpPr/>
            <p:nvPr/>
          </p:nvSpPr>
          <p:spPr>
            <a:xfrm>
              <a:off x="10593310" y="1523459"/>
              <a:ext cx="1004888" cy="407988"/>
            </a:xfrm>
            <a:custGeom>
              <a:rect b="b" l="l" r="r" t="t"/>
              <a:pathLst>
                <a:path extrusionOk="0" h="120000" w="120000">
                  <a:moveTo>
                    <a:pt x="94384" y="69952"/>
                  </a:moveTo>
                  <a:cubicBezTo>
                    <a:pt x="94384" y="55165"/>
                    <a:pt x="94384" y="55165"/>
                    <a:pt x="94384" y="55165"/>
                  </a:cubicBezTo>
                  <a:cubicBezTo>
                    <a:pt x="94384" y="47772"/>
                    <a:pt x="92076" y="42085"/>
                    <a:pt x="89307" y="42085"/>
                  </a:cubicBezTo>
                  <a:cubicBezTo>
                    <a:pt x="86307" y="42085"/>
                    <a:pt x="84000" y="47772"/>
                    <a:pt x="84000" y="55165"/>
                  </a:cubicBezTo>
                  <a:cubicBezTo>
                    <a:pt x="84000" y="73933"/>
                    <a:pt x="84000" y="73933"/>
                    <a:pt x="84000" y="73933"/>
                  </a:cubicBezTo>
                  <a:cubicBezTo>
                    <a:pt x="81000" y="75639"/>
                    <a:pt x="77538" y="77345"/>
                    <a:pt x="74076" y="79052"/>
                  </a:cubicBezTo>
                  <a:cubicBezTo>
                    <a:pt x="74076" y="12511"/>
                    <a:pt x="74076" y="12511"/>
                    <a:pt x="74076" y="12511"/>
                  </a:cubicBezTo>
                  <a:cubicBezTo>
                    <a:pt x="74076" y="5687"/>
                    <a:pt x="71769" y="0"/>
                    <a:pt x="68769" y="0"/>
                  </a:cubicBezTo>
                  <a:cubicBezTo>
                    <a:pt x="66000" y="0"/>
                    <a:pt x="63692" y="5687"/>
                    <a:pt x="63692" y="12511"/>
                  </a:cubicBezTo>
                  <a:cubicBezTo>
                    <a:pt x="63692" y="85308"/>
                    <a:pt x="63692" y="85308"/>
                    <a:pt x="63692" y="85308"/>
                  </a:cubicBezTo>
                  <a:cubicBezTo>
                    <a:pt x="63461" y="85308"/>
                    <a:pt x="63230" y="85308"/>
                    <a:pt x="62769" y="85876"/>
                  </a:cubicBezTo>
                  <a:cubicBezTo>
                    <a:pt x="59538" y="87582"/>
                    <a:pt x="56538" y="89289"/>
                    <a:pt x="53538" y="90995"/>
                  </a:cubicBezTo>
                  <a:cubicBezTo>
                    <a:pt x="53538" y="34691"/>
                    <a:pt x="53538" y="34691"/>
                    <a:pt x="53538" y="34691"/>
                  </a:cubicBezTo>
                  <a:cubicBezTo>
                    <a:pt x="53538" y="27867"/>
                    <a:pt x="51230" y="22180"/>
                    <a:pt x="48461" y="22180"/>
                  </a:cubicBezTo>
                  <a:cubicBezTo>
                    <a:pt x="45692" y="22180"/>
                    <a:pt x="43384" y="27867"/>
                    <a:pt x="43384" y="34691"/>
                  </a:cubicBezTo>
                  <a:cubicBezTo>
                    <a:pt x="43384" y="96682"/>
                    <a:pt x="43384" y="96682"/>
                    <a:pt x="43384" y="96682"/>
                  </a:cubicBezTo>
                  <a:cubicBezTo>
                    <a:pt x="39692" y="98388"/>
                    <a:pt x="36461" y="100094"/>
                    <a:pt x="33230" y="101232"/>
                  </a:cubicBezTo>
                  <a:cubicBezTo>
                    <a:pt x="33230" y="72227"/>
                    <a:pt x="33230" y="72227"/>
                    <a:pt x="33230" y="72227"/>
                  </a:cubicBezTo>
                  <a:cubicBezTo>
                    <a:pt x="33230" y="65402"/>
                    <a:pt x="30923" y="59715"/>
                    <a:pt x="28153" y="59715"/>
                  </a:cubicBezTo>
                  <a:cubicBezTo>
                    <a:pt x="25384" y="59715"/>
                    <a:pt x="23076" y="65402"/>
                    <a:pt x="23076" y="72227"/>
                  </a:cubicBezTo>
                  <a:cubicBezTo>
                    <a:pt x="23076" y="104644"/>
                    <a:pt x="23076" y="104644"/>
                    <a:pt x="23076" y="104644"/>
                  </a:cubicBezTo>
                  <a:cubicBezTo>
                    <a:pt x="11538" y="108056"/>
                    <a:pt x="4846" y="106919"/>
                    <a:pt x="4153" y="101800"/>
                  </a:cubicBezTo>
                  <a:cubicBezTo>
                    <a:pt x="2538" y="93270"/>
                    <a:pt x="13153" y="81327"/>
                    <a:pt x="16153" y="77345"/>
                  </a:cubicBezTo>
                  <a:cubicBezTo>
                    <a:pt x="16153" y="77345"/>
                    <a:pt x="16153" y="76777"/>
                    <a:pt x="16153" y="76777"/>
                  </a:cubicBezTo>
                  <a:cubicBezTo>
                    <a:pt x="16153" y="76777"/>
                    <a:pt x="15923" y="76777"/>
                    <a:pt x="15923" y="76777"/>
                  </a:cubicBezTo>
                  <a:cubicBezTo>
                    <a:pt x="12923" y="79620"/>
                    <a:pt x="0" y="92701"/>
                    <a:pt x="1615" y="104075"/>
                  </a:cubicBezTo>
                  <a:cubicBezTo>
                    <a:pt x="3230" y="116587"/>
                    <a:pt x="23076" y="120000"/>
                    <a:pt x="64384" y="94976"/>
                  </a:cubicBezTo>
                  <a:cubicBezTo>
                    <a:pt x="99000" y="73933"/>
                    <a:pt x="114923" y="69952"/>
                    <a:pt x="116538" y="77914"/>
                  </a:cubicBezTo>
                  <a:cubicBezTo>
                    <a:pt x="117692" y="84739"/>
                    <a:pt x="109153" y="97819"/>
                    <a:pt x="100846" y="106919"/>
                  </a:cubicBezTo>
                  <a:cubicBezTo>
                    <a:pt x="100615" y="107488"/>
                    <a:pt x="100615" y="108056"/>
                    <a:pt x="100615" y="108625"/>
                  </a:cubicBezTo>
                  <a:cubicBezTo>
                    <a:pt x="100846" y="109194"/>
                    <a:pt x="101076" y="109763"/>
                    <a:pt x="101307" y="109194"/>
                  </a:cubicBezTo>
                  <a:cubicBezTo>
                    <a:pt x="104307" y="106350"/>
                    <a:pt x="120000" y="89857"/>
                    <a:pt x="119307" y="76208"/>
                  </a:cubicBezTo>
                  <a:cubicBezTo>
                    <a:pt x="118615" y="67109"/>
                    <a:pt x="110307" y="64265"/>
                    <a:pt x="94384" y="6995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8" name="Google Shape;3218;p7"/>
            <p:cNvSpPr/>
            <p:nvPr/>
          </p:nvSpPr>
          <p:spPr>
            <a:xfrm>
              <a:off x="10786985" y="1955259"/>
              <a:ext cx="84138" cy="84138"/>
            </a:xfrm>
            <a:custGeom>
              <a:rect b="b" l="l" r="r" t="t"/>
              <a:pathLst>
                <a:path extrusionOk="0" h="120000" w="120000">
                  <a:moveTo>
                    <a:pt x="0" y="13636"/>
                  </a:moveTo>
                  <a:cubicBezTo>
                    <a:pt x="0" y="60000"/>
                    <a:pt x="0" y="60000"/>
                    <a:pt x="0" y="60000"/>
                  </a:cubicBezTo>
                  <a:cubicBezTo>
                    <a:pt x="0" y="92727"/>
                    <a:pt x="27272" y="120000"/>
                    <a:pt x="60000" y="120000"/>
                  </a:cubicBezTo>
                  <a:cubicBezTo>
                    <a:pt x="92727" y="120000"/>
                    <a:pt x="120000" y="92727"/>
                    <a:pt x="120000" y="60000"/>
                  </a:cubicBezTo>
                  <a:cubicBezTo>
                    <a:pt x="120000" y="0"/>
                    <a:pt x="120000" y="0"/>
                    <a:pt x="120000" y="0"/>
                  </a:cubicBezTo>
                  <a:cubicBezTo>
                    <a:pt x="76363" y="8181"/>
                    <a:pt x="35454" y="10909"/>
                    <a:pt x="0" y="13636"/>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9" name="Google Shape;3219;p7"/>
            <p:cNvSpPr/>
            <p:nvPr/>
          </p:nvSpPr>
          <p:spPr>
            <a:xfrm>
              <a:off x="10956847" y="1923509"/>
              <a:ext cx="84138" cy="177800"/>
            </a:xfrm>
            <a:custGeom>
              <a:rect b="b" l="l" r="r" t="t"/>
              <a:pathLst>
                <a:path extrusionOk="0" h="120000" w="120000">
                  <a:moveTo>
                    <a:pt x="0" y="11739"/>
                  </a:moveTo>
                  <a:cubicBezTo>
                    <a:pt x="0" y="91304"/>
                    <a:pt x="0" y="91304"/>
                    <a:pt x="0" y="91304"/>
                  </a:cubicBezTo>
                  <a:cubicBezTo>
                    <a:pt x="0" y="106956"/>
                    <a:pt x="27272" y="120000"/>
                    <a:pt x="60000" y="120000"/>
                  </a:cubicBezTo>
                  <a:cubicBezTo>
                    <a:pt x="92727" y="120000"/>
                    <a:pt x="120000" y="106956"/>
                    <a:pt x="120000" y="91304"/>
                  </a:cubicBezTo>
                  <a:cubicBezTo>
                    <a:pt x="120000" y="0"/>
                    <a:pt x="120000" y="0"/>
                    <a:pt x="120000" y="0"/>
                  </a:cubicBezTo>
                  <a:cubicBezTo>
                    <a:pt x="79090" y="5217"/>
                    <a:pt x="38181" y="9130"/>
                    <a:pt x="0" y="1173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0" name="Google Shape;3220;p7"/>
            <p:cNvSpPr/>
            <p:nvPr/>
          </p:nvSpPr>
          <p:spPr>
            <a:xfrm>
              <a:off x="11126710" y="1885409"/>
              <a:ext cx="87313" cy="144463"/>
            </a:xfrm>
            <a:custGeom>
              <a:rect b="b" l="l" r="r" t="t"/>
              <a:pathLst>
                <a:path extrusionOk="0" h="120000" w="120000">
                  <a:moveTo>
                    <a:pt x="8000" y="16000"/>
                  </a:moveTo>
                  <a:cubicBezTo>
                    <a:pt x="5333" y="16000"/>
                    <a:pt x="2666" y="16000"/>
                    <a:pt x="0" y="16000"/>
                  </a:cubicBezTo>
                  <a:cubicBezTo>
                    <a:pt x="0" y="84800"/>
                    <a:pt x="0" y="84800"/>
                    <a:pt x="0" y="84800"/>
                  </a:cubicBezTo>
                  <a:cubicBezTo>
                    <a:pt x="0" y="104000"/>
                    <a:pt x="26666" y="120000"/>
                    <a:pt x="58666" y="120000"/>
                  </a:cubicBezTo>
                  <a:cubicBezTo>
                    <a:pt x="93333" y="120000"/>
                    <a:pt x="120000" y="104000"/>
                    <a:pt x="120000" y="84800"/>
                  </a:cubicBezTo>
                  <a:cubicBezTo>
                    <a:pt x="120000" y="0"/>
                    <a:pt x="120000" y="0"/>
                    <a:pt x="120000" y="0"/>
                  </a:cubicBezTo>
                  <a:cubicBezTo>
                    <a:pt x="85333" y="4800"/>
                    <a:pt x="48000" y="9600"/>
                    <a:pt x="8000" y="1600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1" name="Google Shape;3221;p7"/>
            <p:cNvSpPr/>
            <p:nvPr/>
          </p:nvSpPr>
          <p:spPr>
            <a:xfrm>
              <a:off x="11296572" y="1848897"/>
              <a:ext cx="87313" cy="109538"/>
            </a:xfrm>
            <a:custGeom>
              <a:rect b="b" l="l" r="r" t="t"/>
              <a:pathLst>
                <a:path extrusionOk="0" h="120000" w="120000">
                  <a:moveTo>
                    <a:pt x="0" y="18947"/>
                  </a:moveTo>
                  <a:cubicBezTo>
                    <a:pt x="0" y="73684"/>
                    <a:pt x="0" y="73684"/>
                    <a:pt x="0" y="73684"/>
                  </a:cubicBezTo>
                  <a:cubicBezTo>
                    <a:pt x="0" y="98947"/>
                    <a:pt x="26666" y="119999"/>
                    <a:pt x="61333" y="119999"/>
                  </a:cubicBezTo>
                  <a:cubicBezTo>
                    <a:pt x="93333" y="119999"/>
                    <a:pt x="120000" y="98947"/>
                    <a:pt x="120000" y="73684"/>
                  </a:cubicBezTo>
                  <a:cubicBezTo>
                    <a:pt x="120000" y="0"/>
                    <a:pt x="120000" y="0"/>
                    <a:pt x="120000" y="0"/>
                  </a:cubicBezTo>
                  <a:cubicBezTo>
                    <a:pt x="85333" y="6315"/>
                    <a:pt x="45333" y="12631"/>
                    <a:pt x="0" y="1894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22" name="Google Shape;3222;p7"/>
          <p:cNvSpPr txBox="1"/>
          <p:nvPr>
            <p:ph idx="1" type="body"/>
          </p:nvPr>
        </p:nvSpPr>
        <p:spPr>
          <a:xfrm>
            <a:off x="495300" y="2016192"/>
            <a:ext cx="11201400" cy="546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000"/>
              <a:buFont typeface="Arial"/>
              <a:buNone/>
              <a:defRPr b="1" i="0" sz="20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accent2"/>
              </a:buClr>
              <a:buSzPts val="2000"/>
              <a:buFont typeface="Calibri"/>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accent2"/>
              </a:buClr>
              <a:buSzPts val="1800"/>
              <a:buFont typeface="Noto Sans Symbols"/>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accent2"/>
              </a:buClr>
              <a:buSzPts val="1600"/>
              <a:buFont typeface="Courier New"/>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accent2"/>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 innholdsdeler">
  <p:cSld name="To innholdsdeler">
    <p:spTree>
      <p:nvGrpSpPr>
        <p:cNvPr id="3223" name="Shape 3223"/>
        <p:cNvGrpSpPr/>
        <p:nvPr/>
      </p:nvGrpSpPr>
      <p:grpSpPr>
        <a:xfrm>
          <a:off x="0" y="0"/>
          <a:ext cx="0" cy="0"/>
          <a:chOff x="0" y="0"/>
          <a:chExt cx="0" cy="0"/>
        </a:xfrm>
      </p:grpSpPr>
      <p:sp>
        <p:nvSpPr>
          <p:cNvPr id="3224" name="Google Shape;3224;p8"/>
          <p:cNvSpPr txBox="1"/>
          <p:nvPr>
            <p:ph type="title"/>
          </p:nvPr>
        </p:nvSpPr>
        <p:spPr>
          <a:xfrm>
            <a:off x="495300" y="457200"/>
            <a:ext cx="10311803" cy="864954"/>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1"/>
              </a:buClr>
              <a:buSzPts val="3000"/>
              <a:buFont typeface="Calibri"/>
              <a:buNone/>
              <a:defRPr b="0" i="0" sz="3000" u="none" cap="none" strike="noStrike">
                <a:solidFill>
                  <a:schemeClr val="accen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225" name="Google Shape;3225;p8"/>
          <p:cNvSpPr txBox="1"/>
          <p:nvPr>
            <p:ph idx="1" type="body"/>
          </p:nvPr>
        </p:nvSpPr>
        <p:spPr>
          <a:xfrm>
            <a:off x="495300" y="1501541"/>
            <a:ext cx="5464066" cy="4675422"/>
          </a:xfrm>
          <a:prstGeom prst="rect">
            <a:avLst/>
          </a:prstGeom>
          <a:noFill/>
          <a:ln>
            <a:noFill/>
          </a:ln>
        </p:spPr>
        <p:txBody>
          <a:bodyPr anchorCtr="0" anchor="t" bIns="91425" lIns="91425" spcFirstLastPara="1" rIns="91425" wrap="square" tIns="91425"/>
          <a:lstStyle>
            <a:lvl1pPr indent="-342900" lvl="0" marL="457200" marR="0" rtl="0" algn="l">
              <a:lnSpc>
                <a:spcPct val="90000"/>
              </a:lnSpc>
              <a:spcBef>
                <a:spcPts val="10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accent2"/>
              </a:buClr>
              <a:buSzPts val="1800"/>
              <a:buFont typeface="Calibri"/>
              <a:buChar char="−"/>
              <a:defRPr b="0" i="0" sz="1800" u="none" cap="none" strike="noStrike">
                <a:solidFill>
                  <a:schemeClr val="accent3"/>
                </a:solidFill>
                <a:latin typeface="Calibri"/>
                <a:ea typeface="Calibri"/>
                <a:cs typeface="Calibri"/>
                <a:sym typeface="Calibri"/>
              </a:defRPr>
            </a:lvl2pPr>
            <a:lvl3pPr indent="-342900" lvl="2" marL="1371600" marR="0" rtl="0" algn="l">
              <a:lnSpc>
                <a:spcPct val="90000"/>
              </a:lnSpc>
              <a:spcBef>
                <a:spcPts val="500"/>
              </a:spcBef>
              <a:spcAft>
                <a:spcPts val="0"/>
              </a:spcAft>
              <a:buClr>
                <a:schemeClr val="accent2"/>
              </a:buClr>
              <a:buSzPts val="1800"/>
              <a:buFont typeface="Noto Sans Symbols"/>
              <a:buChar char="▪"/>
              <a:defRPr b="0" i="0" sz="1800" u="none" cap="none" strike="noStrike">
                <a:solidFill>
                  <a:schemeClr val="accent3"/>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accent2"/>
              </a:buClr>
              <a:buSzPts val="1800"/>
              <a:buFont typeface="Courier New"/>
              <a:buChar char="o"/>
              <a:defRPr b="0" i="0" sz="1800" u="none" cap="none" strike="noStrike">
                <a:solidFill>
                  <a:schemeClr val="accent3"/>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pSp>
        <p:nvGrpSpPr>
          <p:cNvPr id="3226" name="Google Shape;3226;p8"/>
          <p:cNvGrpSpPr/>
          <p:nvPr/>
        </p:nvGrpSpPr>
        <p:grpSpPr>
          <a:xfrm>
            <a:off x="-1978012" y="5047145"/>
            <a:ext cx="7652824" cy="2618409"/>
            <a:chOff x="-1689411" y="-579289"/>
            <a:chExt cx="7652824" cy="2618409"/>
          </a:xfrm>
        </p:grpSpPr>
        <p:grpSp>
          <p:nvGrpSpPr>
            <p:cNvPr id="3227" name="Google Shape;3227;p8"/>
            <p:cNvGrpSpPr/>
            <p:nvPr/>
          </p:nvGrpSpPr>
          <p:grpSpPr>
            <a:xfrm>
              <a:off x="-1689411" y="-564878"/>
              <a:ext cx="6283767" cy="2287538"/>
              <a:chOff x="3198" y="1063"/>
              <a:chExt cx="3736" cy="1330"/>
            </a:xfrm>
          </p:grpSpPr>
          <p:grpSp>
            <p:nvGrpSpPr>
              <p:cNvPr id="3228" name="Google Shape;3228;p8"/>
              <p:cNvGrpSpPr/>
              <p:nvPr/>
            </p:nvGrpSpPr>
            <p:grpSpPr>
              <a:xfrm>
                <a:off x="3198" y="1063"/>
                <a:ext cx="3736" cy="1330"/>
                <a:chOff x="3198" y="1063"/>
                <a:chExt cx="3736" cy="1330"/>
              </a:xfrm>
            </p:grpSpPr>
            <p:sp>
              <p:nvSpPr>
                <p:cNvPr id="3229" name="Google Shape;3229;p8"/>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0" name="Google Shape;3230;p8"/>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1" name="Google Shape;3231;p8"/>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2" name="Google Shape;3232;p8"/>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3" name="Google Shape;3233;p8"/>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4" name="Google Shape;3234;p8"/>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5" name="Google Shape;3235;p8"/>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6" name="Google Shape;3236;p8"/>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7" name="Google Shape;3237;p8"/>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8" name="Google Shape;3238;p8"/>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9" name="Google Shape;3239;p8"/>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0" name="Google Shape;3240;p8"/>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1" name="Google Shape;3241;p8"/>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2" name="Google Shape;3242;p8"/>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3" name="Google Shape;3243;p8"/>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4" name="Google Shape;3244;p8"/>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5" name="Google Shape;3245;p8"/>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6" name="Google Shape;3246;p8"/>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7" name="Google Shape;3247;p8"/>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8" name="Google Shape;3248;p8"/>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9" name="Google Shape;3249;p8"/>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0" name="Google Shape;3250;p8"/>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1" name="Google Shape;3251;p8"/>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2" name="Google Shape;3252;p8"/>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3" name="Google Shape;3253;p8"/>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4" name="Google Shape;3254;p8"/>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5" name="Google Shape;3255;p8"/>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6" name="Google Shape;3256;p8"/>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7" name="Google Shape;3257;p8"/>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8" name="Google Shape;3258;p8"/>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9" name="Google Shape;3259;p8"/>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0" name="Google Shape;3260;p8"/>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1" name="Google Shape;3261;p8"/>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2" name="Google Shape;3262;p8"/>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3" name="Google Shape;3263;p8"/>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4" name="Google Shape;3264;p8"/>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5" name="Google Shape;3265;p8"/>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6" name="Google Shape;3266;p8"/>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7" name="Google Shape;3267;p8"/>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8" name="Google Shape;3268;p8"/>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9" name="Google Shape;3269;p8"/>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0" name="Google Shape;3270;p8"/>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1" name="Google Shape;3271;p8"/>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2" name="Google Shape;3272;p8"/>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3" name="Google Shape;3273;p8"/>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4" name="Google Shape;3274;p8"/>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5" name="Google Shape;3275;p8"/>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6" name="Google Shape;3276;p8"/>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7" name="Google Shape;3277;p8"/>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8" name="Google Shape;3278;p8"/>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9" name="Google Shape;3279;p8"/>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0" name="Google Shape;3280;p8"/>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1" name="Google Shape;3281;p8"/>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2" name="Google Shape;3282;p8"/>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3" name="Google Shape;3283;p8"/>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4" name="Google Shape;3284;p8"/>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5" name="Google Shape;3285;p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6" name="Google Shape;3286;p8"/>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7" name="Google Shape;3287;p8"/>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8" name="Google Shape;3288;p8"/>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9" name="Google Shape;3289;p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0" name="Google Shape;3290;p8"/>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1" name="Google Shape;3291;p8"/>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2" name="Google Shape;3292;p8"/>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3" name="Google Shape;3293;p8"/>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4" name="Google Shape;3294;p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5" name="Google Shape;3295;p8"/>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6" name="Google Shape;3296;p8"/>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7" name="Google Shape;3297;p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8" name="Google Shape;3298;p8"/>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9" name="Google Shape;3299;p8"/>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0" name="Google Shape;3300;p8"/>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1" name="Google Shape;3301;p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2" name="Google Shape;3302;p8"/>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3" name="Google Shape;3303;p8"/>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4" name="Google Shape;3304;p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5" name="Google Shape;3305;p8"/>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6" name="Google Shape;3306;p8"/>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7" name="Google Shape;3307;p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8" name="Google Shape;3308;p8"/>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9" name="Google Shape;3309;p8"/>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0" name="Google Shape;3310;p8"/>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1" name="Google Shape;3311;p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2" name="Google Shape;3312;p8"/>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3" name="Google Shape;3313;p8"/>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4" name="Google Shape;3314;p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5" name="Google Shape;3315;p8"/>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6" name="Google Shape;3316;p8"/>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7" name="Google Shape;3317;p8"/>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8" name="Google Shape;3318;p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9" name="Google Shape;3319;p8"/>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0" name="Google Shape;3320;p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1" name="Google Shape;3321;p8"/>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2" name="Google Shape;3322;p8"/>
                <p:cNvSpPr/>
                <p:nvPr/>
              </p:nvSpPr>
              <p:spPr>
                <a:xfrm>
                  <a:off x="3198" y="144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3" name="Google Shape;3323;p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4" name="Google Shape;3324;p8"/>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5" name="Google Shape;3325;p8"/>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6" name="Google Shape;3326;p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7" name="Google Shape;3327;p8"/>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8" name="Google Shape;3328;p8"/>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9" name="Google Shape;3329;p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0" name="Google Shape;3330;p8"/>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1" name="Google Shape;3331;p8"/>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2" name="Google Shape;3332;p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3" name="Google Shape;3333;p8"/>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4" name="Google Shape;3334;p8"/>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5" name="Google Shape;3335;p8"/>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6" name="Google Shape;3336;p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7" name="Google Shape;3337;p8"/>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8" name="Google Shape;3338;p8"/>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9" name="Google Shape;3339;p8"/>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0" name="Google Shape;3340;p8"/>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1" name="Google Shape;3341;p8"/>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2" name="Google Shape;3342;p8"/>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3" name="Google Shape;3343;p8"/>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4" name="Google Shape;3344;p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5" name="Google Shape;3345;p8"/>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6" name="Google Shape;3346;p8"/>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7" name="Google Shape;3347;p8"/>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8" name="Google Shape;3348;p8"/>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9" name="Google Shape;3349;p8"/>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0" name="Google Shape;3350;p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1" name="Google Shape;3351;p8"/>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2" name="Google Shape;3352;p8"/>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3" name="Google Shape;3353;p8"/>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4" name="Google Shape;3354;p8"/>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5" name="Google Shape;3355;p8"/>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6" name="Google Shape;3356;p8"/>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7" name="Google Shape;3357;p8"/>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8" name="Google Shape;3358;p8"/>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9" name="Google Shape;3359;p8"/>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0" name="Google Shape;3360;p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1" name="Google Shape;3361;p8"/>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2" name="Google Shape;3362;p8"/>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3" name="Google Shape;3363;p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4" name="Google Shape;3364;p8"/>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5" name="Google Shape;3365;p8"/>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6" name="Google Shape;3366;p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7" name="Google Shape;3367;p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8" name="Google Shape;3368;p8"/>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9" name="Google Shape;3369;p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0" name="Google Shape;3370;p8"/>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1" name="Google Shape;3371;p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2" name="Google Shape;3372;p8"/>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3" name="Google Shape;3373;p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4" name="Google Shape;3374;p8"/>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5" name="Google Shape;3375;p8"/>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6" name="Google Shape;3376;p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7" name="Google Shape;3377;p8"/>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8" name="Google Shape;3378;p8"/>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9" name="Google Shape;3379;p8"/>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0" name="Google Shape;3380;p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1" name="Google Shape;3381;p8"/>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2" name="Google Shape;3382;p8"/>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3" name="Google Shape;3383;p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4" name="Google Shape;3384;p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5" name="Google Shape;3385;p8"/>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6" name="Google Shape;3386;p8"/>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7" name="Google Shape;3387;p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8" name="Google Shape;3388;p8"/>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9" name="Google Shape;3389;p8"/>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0" name="Google Shape;3390;p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1" name="Google Shape;3391;p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2" name="Google Shape;3392;p8"/>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3" name="Google Shape;3393;p8"/>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4" name="Google Shape;3394;p8"/>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5" name="Google Shape;3395;p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6" name="Google Shape;3396;p8"/>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7" name="Google Shape;3397;p8"/>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8" name="Google Shape;3398;p8"/>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9" name="Google Shape;3399;p8"/>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0" name="Google Shape;3400;p8"/>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1" name="Google Shape;3401;p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2" name="Google Shape;3402;p8"/>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3" name="Google Shape;3403;p8"/>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4" name="Google Shape;3404;p8"/>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5" name="Google Shape;3405;p8"/>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6" name="Google Shape;3406;p8"/>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7" name="Google Shape;3407;p8"/>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8" name="Google Shape;3408;p8"/>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9" name="Google Shape;3409;p8"/>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0" name="Google Shape;3410;p8"/>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1" name="Google Shape;3411;p8"/>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2" name="Google Shape;3412;p8"/>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3" name="Google Shape;3413;p8"/>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4" name="Google Shape;3414;p8"/>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5" name="Google Shape;3415;p8"/>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6" name="Google Shape;3416;p8"/>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7" name="Google Shape;3417;p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8" name="Google Shape;3418;p8"/>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9" name="Google Shape;3419;p8"/>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0" name="Google Shape;3420;p8"/>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1" name="Google Shape;3421;p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2" name="Google Shape;3422;p8"/>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3" name="Google Shape;3423;p8"/>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4" name="Google Shape;3424;p8"/>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5" name="Google Shape;3425;p8"/>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6" name="Google Shape;3426;p8"/>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7" name="Google Shape;3427;p8"/>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8" name="Google Shape;3428;p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29" name="Google Shape;3429;p8"/>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0" name="Google Shape;3430;p8"/>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1" name="Google Shape;3431;p8"/>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2" name="Google Shape;3432;p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3" name="Google Shape;3433;p8"/>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4" name="Google Shape;3434;p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5" name="Google Shape;3435;p8"/>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6" name="Google Shape;3436;p8"/>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7" name="Google Shape;3437;p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8" name="Google Shape;3438;p8"/>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9" name="Google Shape;3439;p8"/>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0" name="Google Shape;3440;p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1" name="Google Shape;3441;p8"/>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2" name="Google Shape;3442;p8"/>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3" name="Google Shape;3443;p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4" name="Google Shape;3444;p8"/>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5" name="Google Shape;3445;p8"/>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6" name="Google Shape;3446;p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7" name="Google Shape;3447;p8"/>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8" name="Google Shape;3448;p8"/>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9" name="Google Shape;3449;p8"/>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0" name="Google Shape;3450;p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1" name="Google Shape;3451;p8"/>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2" name="Google Shape;3452;p8"/>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3" name="Google Shape;3453;p8"/>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4" name="Google Shape;3454;p8"/>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5" name="Google Shape;3455;p8"/>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6" name="Google Shape;3456;p8"/>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7" name="Google Shape;3457;p8"/>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8" name="Google Shape;3458;p8"/>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9" name="Google Shape;3459;p8"/>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0" name="Google Shape;3460;p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1" name="Google Shape;3461;p8"/>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2" name="Google Shape;3462;p8"/>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3" name="Google Shape;3463;p8"/>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4" name="Google Shape;3464;p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5" name="Google Shape;3465;p8"/>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6" name="Google Shape;3466;p8"/>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7" name="Google Shape;3467;p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8" name="Google Shape;3468;p8"/>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9" name="Google Shape;3469;p8"/>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0" name="Google Shape;3470;p8"/>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1" name="Google Shape;3471;p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2" name="Google Shape;3472;p8"/>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473" name="Google Shape;3473;p8"/>
            <p:cNvGrpSpPr/>
            <p:nvPr/>
          </p:nvGrpSpPr>
          <p:grpSpPr>
            <a:xfrm rot="10800000">
              <a:off x="-345165" y="-271964"/>
              <a:ext cx="6283767" cy="2287538"/>
              <a:chOff x="3198" y="1063"/>
              <a:chExt cx="3736" cy="1330"/>
            </a:xfrm>
          </p:grpSpPr>
          <p:grpSp>
            <p:nvGrpSpPr>
              <p:cNvPr id="3474" name="Google Shape;3474;p8"/>
              <p:cNvGrpSpPr/>
              <p:nvPr/>
            </p:nvGrpSpPr>
            <p:grpSpPr>
              <a:xfrm>
                <a:off x="3198" y="1063"/>
                <a:ext cx="3736" cy="1330"/>
                <a:chOff x="3198" y="1063"/>
                <a:chExt cx="3736" cy="1330"/>
              </a:xfrm>
            </p:grpSpPr>
            <p:sp>
              <p:nvSpPr>
                <p:cNvPr id="3475" name="Google Shape;3475;p8"/>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6" name="Google Shape;3476;p8"/>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7" name="Google Shape;3477;p8"/>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8" name="Google Shape;3478;p8"/>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9" name="Google Shape;3479;p8"/>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0" name="Google Shape;3480;p8"/>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1" name="Google Shape;3481;p8"/>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2" name="Google Shape;3482;p8"/>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3" name="Google Shape;3483;p8"/>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4" name="Google Shape;3484;p8"/>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5" name="Google Shape;3485;p8"/>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6" name="Google Shape;3486;p8"/>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7" name="Google Shape;3487;p8"/>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8" name="Google Shape;3488;p8"/>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9" name="Google Shape;3489;p8"/>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0" name="Google Shape;3490;p8"/>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1" name="Google Shape;3491;p8"/>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2" name="Google Shape;3492;p8"/>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3" name="Google Shape;3493;p8"/>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4" name="Google Shape;3494;p8"/>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5" name="Google Shape;3495;p8"/>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6" name="Google Shape;3496;p8"/>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7" name="Google Shape;3497;p8"/>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8" name="Google Shape;3498;p8"/>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9" name="Google Shape;3499;p8"/>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0" name="Google Shape;3500;p8"/>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1" name="Google Shape;3501;p8"/>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2" name="Google Shape;3502;p8"/>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3" name="Google Shape;3503;p8"/>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4" name="Google Shape;3504;p8"/>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5" name="Google Shape;3505;p8"/>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6" name="Google Shape;3506;p8"/>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7" name="Google Shape;3507;p8"/>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8" name="Google Shape;3508;p8"/>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9" name="Google Shape;3509;p8"/>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0" name="Google Shape;3510;p8"/>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1" name="Google Shape;3511;p8"/>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2" name="Google Shape;3512;p8"/>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3" name="Google Shape;3513;p8"/>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4" name="Google Shape;3514;p8"/>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5" name="Google Shape;3515;p8"/>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6" name="Google Shape;3516;p8"/>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7" name="Google Shape;3517;p8"/>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8" name="Google Shape;3518;p8"/>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9" name="Google Shape;3519;p8"/>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0" name="Google Shape;3520;p8"/>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1" name="Google Shape;3521;p8"/>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2" name="Google Shape;3522;p8"/>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3" name="Google Shape;3523;p8"/>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4" name="Google Shape;3524;p8"/>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5" name="Google Shape;3525;p8"/>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6" name="Google Shape;3526;p8"/>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7" name="Google Shape;3527;p8"/>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8" name="Google Shape;3528;p8"/>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9" name="Google Shape;3529;p8"/>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0" name="Google Shape;3530;p8"/>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1" name="Google Shape;3531;p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2" name="Google Shape;3532;p8"/>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3" name="Google Shape;3533;p8"/>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4" name="Google Shape;3534;p8"/>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5" name="Google Shape;3535;p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6" name="Google Shape;3536;p8"/>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7" name="Google Shape;3537;p8"/>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8" name="Google Shape;3538;p8"/>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9" name="Google Shape;3539;p8"/>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0" name="Google Shape;3540;p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1" name="Google Shape;3541;p8"/>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2" name="Google Shape;3542;p8"/>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3" name="Google Shape;3543;p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4" name="Google Shape;3544;p8"/>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5" name="Google Shape;3545;p8"/>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6" name="Google Shape;3546;p8"/>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7" name="Google Shape;3547;p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8" name="Google Shape;3548;p8"/>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9" name="Google Shape;3549;p8"/>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0" name="Google Shape;3550;p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1" name="Google Shape;3551;p8"/>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2" name="Google Shape;3552;p8"/>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3" name="Google Shape;3553;p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4" name="Google Shape;3554;p8"/>
                <p:cNvSpPr/>
                <p:nvPr/>
              </p:nvSpPr>
              <p:spPr>
                <a:xfrm>
                  <a:off x="3908" y="202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5" name="Google Shape;3555;p8"/>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6" name="Google Shape;3556;p8"/>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7" name="Google Shape;3557;p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8" name="Google Shape;3558;p8"/>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9" name="Google Shape;3559;p8"/>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0" name="Google Shape;3560;p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1" name="Google Shape;3561;p8"/>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2" name="Google Shape;3562;p8"/>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3" name="Google Shape;3563;p8"/>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4" name="Google Shape;3564;p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5" name="Google Shape;3565;p8"/>
                <p:cNvSpPr/>
                <p:nvPr/>
              </p:nvSpPr>
              <p:spPr>
                <a:xfrm>
                  <a:off x="3749" y="210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6" name="Google Shape;3566;p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7" name="Google Shape;3567;p8"/>
                <p:cNvSpPr/>
                <p:nvPr/>
              </p:nvSpPr>
              <p:spPr>
                <a:xfrm>
                  <a:off x="3442" y="198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8" name="Google Shape;3568;p8"/>
                <p:cNvSpPr/>
                <p:nvPr/>
              </p:nvSpPr>
              <p:spPr>
                <a:xfrm>
                  <a:off x="3198" y="144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9" name="Google Shape;3569;p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0" name="Google Shape;3570;p8"/>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1" name="Google Shape;3571;p8"/>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2" name="Google Shape;3572;p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3" name="Google Shape;3573;p8"/>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4" name="Google Shape;3574;p8"/>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5" name="Google Shape;3575;p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6" name="Google Shape;3576;p8"/>
                <p:cNvSpPr/>
                <p:nvPr/>
              </p:nvSpPr>
              <p:spPr>
                <a:xfrm>
                  <a:off x="4636" y="185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7" name="Google Shape;3577;p8"/>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8" name="Google Shape;3578;p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9" name="Google Shape;3579;p8"/>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0" name="Google Shape;3580;p8"/>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1" name="Google Shape;3581;p8"/>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2" name="Google Shape;3582;p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3" name="Google Shape;3583;p8"/>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4" name="Google Shape;3584;p8"/>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5" name="Google Shape;3585;p8"/>
                <p:cNvSpPr/>
                <p:nvPr/>
              </p:nvSpPr>
              <p:spPr>
                <a:xfrm>
                  <a:off x="4880"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6" name="Google Shape;3586;p8"/>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7" name="Google Shape;3587;p8"/>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8" name="Google Shape;3588;p8"/>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9" name="Google Shape;3589;p8"/>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0" name="Google Shape;3590;p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1" name="Google Shape;3591;p8"/>
                <p:cNvSpPr/>
                <p:nvPr/>
              </p:nvSpPr>
              <p:spPr>
                <a:xfrm>
                  <a:off x="5085" y="188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2" name="Google Shape;3592;p8"/>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3" name="Google Shape;3593;p8"/>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4" name="Google Shape;3594;p8"/>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5" name="Google Shape;3595;p8"/>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6" name="Google Shape;3596;p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7" name="Google Shape;3597;p8"/>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8" name="Google Shape;3598;p8"/>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9" name="Google Shape;3599;p8"/>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0" name="Google Shape;3600;p8"/>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1" name="Google Shape;3601;p8"/>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2" name="Google Shape;3602;p8"/>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3" name="Google Shape;3603;p8"/>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4" name="Google Shape;3604;p8"/>
                <p:cNvSpPr/>
                <p:nvPr/>
              </p:nvSpPr>
              <p:spPr>
                <a:xfrm>
                  <a:off x="6905" y="1868"/>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5" name="Google Shape;3605;p8"/>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6" name="Google Shape;3606;p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7" name="Google Shape;3607;p8"/>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8" name="Google Shape;3608;p8"/>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9" name="Google Shape;3609;p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0" name="Google Shape;3610;p8"/>
                <p:cNvSpPr/>
                <p:nvPr/>
              </p:nvSpPr>
              <p:spPr>
                <a:xfrm>
                  <a:off x="6354" y="108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1" name="Google Shape;3611;p8"/>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2" name="Google Shape;3612;p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3" name="Google Shape;3613;p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4" name="Google Shape;3614;p8"/>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5" name="Google Shape;3615;p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6" name="Google Shape;3616;p8"/>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7" name="Google Shape;3617;p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8" name="Google Shape;3618;p8"/>
                <p:cNvSpPr/>
                <p:nvPr/>
              </p:nvSpPr>
              <p:spPr>
                <a:xfrm>
                  <a:off x="5251" y="195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9" name="Google Shape;3619;p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0" name="Google Shape;3620;p8"/>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1" name="Google Shape;3621;p8"/>
                <p:cNvSpPr/>
                <p:nvPr/>
              </p:nvSpPr>
              <p:spPr>
                <a:xfrm>
                  <a:off x="5672" y="210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2" name="Google Shape;3622;p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3" name="Google Shape;3623;p8"/>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4" name="Google Shape;3624;p8"/>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5" name="Google Shape;3625;p8"/>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6" name="Google Shape;3626;p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7" name="Google Shape;3627;p8"/>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8" name="Google Shape;3628;p8"/>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9" name="Google Shape;3629;p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0" name="Google Shape;3630;p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1" name="Google Shape;3631;p8"/>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2" name="Google Shape;3632;p8"/>
                <p:cNvSpPr/>
                <p:nvPr/>
              </p:nvSpPr>
              <p:spPr>
                <a:xfrm>
                  <a:off x="5997" y="2364"/>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3" name="Google Shape;3633;p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4" name="Google Shape;3634;p8"/>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5" name="Google Shape;3635;p8"/>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6" name="Google Shape;3636;p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7" name="Google Shape;3637;p8"/>
                <p:cNvSpPr/>
                <p:nvPr/>
              </p:nvSpPr>
              <p:spPr>
                <a:xfrm>
                  <a:off x="5813" y="178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8" name="Google Shape;3638;p8"/>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9" name="Google Shape;3639;p8"/>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0" name="Google Shape;3640;p8"/>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1" name="Google Shape;3641;p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2" name="Google Shape;3642;p8"/>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3" name="Google Shape;3643;p8"/>
                <p:cNvSpPr/>
                <p:nvPr/>
              </p:nvSpPr>
              <p:spPr>
                <a:xfrm>
                  <a:off x="6849" y="196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4" name="Google Shape;3644;p8"/>
                <p:cNvSpPr/>
                <p:nvPr/>
              </p:nvSpPr>
              <p:spPr>
                <a:xfrm>
                  <a:off x="6746" y="177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5" name="Google Shape;3645;p8"/>
                <p:cNvSpPr/>
                <p:nvPr/>
              </p:nvSpPr>
              <p:spPr>
                <a:xfrm>
                  <a:off x="6548" y="1999"/>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6" name="Google Shape;3646;p8"/>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7" name="Google Shape;3647;p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8" name="Google Shape;3648;p8"/>
                <p:cNvSpPr/>
                <p:nvPr/>
              </p:nvSpPr>
              <p:spPr>
                <a:xfrm>
                  <a:off x="4682" y="1332"/>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9" name="Google Shape;3649;p8"/>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0" name="Google Shape;3650;p8"/>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1" name="Google Shape;3651;p8"/>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2" name="Google Shape;3652;p8"/>
                <p:cNvSpPr/>
                <p:nvPr/>
              </p:nvSpPr>
              <p:spPr>
                <a:xfrm>
                  <a:off x="5887" y="1417"/>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3" name="Google Shape;3653;p8"/>
                <p:cNvSpPr/>
                <p:nvPr/>
              </p:nvSpPr>
              <p:spPr>
                <a:xfrm>
                  <a:off x="5792"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4" name="Google Shape;3654;p8"/>
                <p:cNvSpPr/>
                <p:nvPr/>
              </p:nvSpPr>
              <p:spPr>
                <a:xfrm>
                  <a:off x="5831" y="1251"/>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5" name="Google Shape;3655;p8"/>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6" name="Google Shape;3656;p8"/>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7" name="Google Shape;3657;p8"/>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8" name="Google Shape;3658;p8"/>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9" name="Google Shape;3659;p8"/>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0" name="Google Shape;3660;p8"/>
                <p:cNvSpPr/>
                <p:nvPr/>
              </p:nvSpPr>
              <p:spPr>
                <a:xfrm>
                  <a:off x="4311" y="1616"/>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1" name="Google Shape;3661;p8"/>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2" name="Google Shape;3662;p8"/>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3" name="Google Shape;3663;p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4" name="Google Shape;3664;p8"/>
                <p:cNvSpPr/>
                <p:nvPr/>
              </p:nvSpPr>
              <p:spPr>
                <a:xfrm>
                  <a:off x="4393" y="1520"/>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5" name="Google Shape;3665;p8"/>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6" name="Google Shape;3666;p8"/>
                <p:cNvSpPr/>
                <p:nvPr/>
              </p:nvSpPr>
              <p:spPr>
                <a:xfrm>
                  <a:off x="4460"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7" name="Google Shape;3667;p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8" name="Google Shape;3668;p8"/>
                <p:cNvSpPr/>
                <p:nvPr/>
              </p:nvSpPr>
              <p:spPr>
                <a:xfrm>
                  <a:off x="4523" y="1623"/>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9" name="Google Shape;3669;p8"/>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0" name="Google Shape;3670;p8"/>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1" name="Google Shape;3671;p8"/>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2" name="Google Shape;3672;p8"/>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3" name="Google Shape;3673;p8"/>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4" name="Google Shape;3674;p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75" name="Google Shape;3675;p8"/>
              <p:cNvSpPr/>
              <p:nvPr/>
            </p:nvSpPr>
            <p:spPr>
              <a:xfrm>
                <a:off x="3498" y="1268"/>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6" name="Google Shape;3676;p8"/>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7" name="Google Shape;3677;p8"/>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8" name="Google Shape;3678;p8"/>
              <p:cNvSpPr/>
              <p:nvPr/>
            </p:nvSpPr>
            <p:spPr>
              <a:xfrm>
                <a:off x="3767" y="1662"/>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9" name="Google Shape;3679;p8"/>
              <p:cNvSpPr/>
              <p:nvPr/>
            </p:nvSpPr>
            <p:spPr>
              <a:xfrm>
                <a:off x="6566" y="1063"/>
                <a:ext cx="32"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0" name="Google Shape;3680;p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1" name="Google Shape;3681;p8"/>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2" name="Google Shape;3682;p8"/>
              <p:cNvSpPr/>
              <p:nvPr/>
            </p:nvSpPr>
            <p:spPr>
              <a:xfrm>
                <a:off x="6895" y="1595"/>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3" name="Google Shape;3683;p8"/>
              <p:cNvSpPr/>
              <p:nvPr/>
            </p:nvSpPr>
            <p:spPr>
              <a:xfrm>
                <a:off x="6343" y="1566"/>
                <a:ext cx="29"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4" name="Google Shape;3684;p8"/>
              <p:cNvSpPr/>
              <p:nvPr/>
            </p:nvSpPr>
            <p:spPr>
              <a:xfrm>
                <a:off x="6775" y="1268"/>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5" name="Google Shape;3685;p8"/>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6" name="Google Shape;3686;p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7" name="Google Shape;3687;p8"/>
              <p:cNvSpPr/>
              <p:nvPr/>
            </p:nvSpPr>
            <p:spPr>
              <a:xfrm>
                <a:off x="3993" y="182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8" name="Google Shape;3688;p8"/>
              <p:cNvSpPr/>
              <p:nvPr/>
            </p:nvSpPr>
            <p:spPr>
              <a:xfrm>
                <a:off x="4311" y="1747"/>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9" name="Google Shape;3689;p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0" name="Google Shape;3690;p8"/>
              <p:cNvSpPr/>
              <p:nvPr/>
            </p:nvSpPr>
            <p:spPr>
              <a:xfrm>
                <a:off x="4205" y="1903"/>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1" name="Google Shape;3691;p8"/>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2" name="Google Shape;3692;p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3" name="Google Shape;3693;p8"/>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4" name="Google Shape;3694;p8"/>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5" name="Google Shape;3695;p8"/>
              <p:cNvSpPr/>
              <p:nvPr/>
            </p:nvSpPr>
            <p:spPr>
              <a:xfrm>
                <a:off x="4336" y="1304"/>
                <a:ext cx="32" cy="32"/>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6" name="Google Shape;3696;p8"/>
              <p:cNvSpPr/>
              <p:nvPr/>
            </p:nvSpPr>
            <p:spPr>
              <a:xfrm>
                <a:off x="4152" y="1605"/>
                <a:ext cx="29"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7" name="Google Shape;3697;p8"/>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8" name="Google Shape;3698;p8"/>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9" name="Google Shape;3699;p8"/>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0" name="Google Shape;3700;p8"/>
              <p:cNvSpPr/>
              <p:nvPr/>
            </p:nvSpPr>
            <p:spPr>
              <a:xfrm>
                <a:off x="3636" y="1183"/>
                <a:ext cx="32"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1" name="Google Shape;3701;p8"/>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2" name="Google Shape;3702;p8"/>
              <p:cNvSpPr/>
              <p:nvPr/>
            </p:nvSpPr>
            <p:spPr>
              <a:xfrm>
                <a:off x="3908" y="1492"/>
                <a:ext cx="29"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3" name="Google Shape;3703;p8"/>
              <p:cNvSpPr/>
              <p:nvPr/>
            </p:nvSpPr>
            <p:spPr>
              <a:xfrm>
                <a:off x="3721" y="1360"/>
                <a:ext cx="28" cy="29"/>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4" name="Google Shape;3704;p8"/>
              <p:cNvSpPr/>
              <p:nvPr/>
            </p:nvSpPr>
            <p:spPr>
              <a:xfrm>
                <a:off x="3965" y="121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5" name="Google Shape;3705;p8"/>
              <p:cNvSpPr/>
              <p:nvPr/>
            </p:nvSpPr>
            <p:spPr>
              <a:xfrm>
                <a:off x="4778" y="1279"/>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6" name="Google Shape;3706;p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7" name="Google Shape;3707;p8"/>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8" name="Google Shape;3708;p8"/>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9" name="Google Shape;3709;p8"/>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0" name="Google Shape;3710;p8"/>
              <p:cNvSpPr/>
              <p:nvPr/>
            </p:nvSpPr>
            <p:spPr>
              <a:xfrm>
                <a:off x="4711" y="1513"/>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1" name="Google Shape;3711;p8"/>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2" name="Google Shape;3712;p8"/>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3" name="Google Shape;3713;p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4" name="Google Shape;3714;p8"/>
              <p:cNvSpPr/>
              <p:nvPr/>
            </p:nvSpPr>
            <p:spPr>
              <a:xfrm>
                <a:off x="5057"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5" name="Google Shape;3715;p8"/>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6" name="Google Shape;3716;p8"/>
              <p:cNvSpPr/>
              <p:nvPr/>
            </p:nvSpPr>
            <p:spPr>
              <a:xfrm>
                <a:off x="5541" y="1176"/>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7" name="Google Shape;3717;p8"/>
              <p:cNvSpPr/>
              <p:nvPr/>
            </p:nvSpPr>
            <p:spPr>
              <a:xfrm>
                <a:off x="5223" y="1492"/>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8" name="Google Shape;3718;p8"/>
              <p:cNvSpPr/>
              <p:nvPr/>
            </p:nvSpPr>
            <p:spPr>
              <a:xfrm>
                <a:off x="4983" y="1297"/>
                <a:ext cx="28" cy="28"/>
              </a:xfrm>
              <a:prstGeom prst="ellipse">
                <a:avLst/>
              </a:prstGeom>
              <a:solidFill>
                <a:srgbClr val="D7E9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719" name="Google Shape;3719;p8"/>
            <p:cNvGrpSpPr/>
            <p:nvPr/>
          </p:nvGrpSpPr>
          <p:grpSpPr>
            <a:xfrm>
              <a:off x="-136194" y="-579289"/>
              <a:ext cx="6099607" cy="2618409"/>
              <a:chOff x="-114771" y="4258852"/>
              <a:chExt cx="8273325" cy="3551532"/>
            </a:xfrm>
          </p:grpSpPr>
          <p:sp>
            <p:nvSpPr>
              <p:cNvPr id="3720" name="Google Shape;3720;p8"/>
              <p:cNvSpPr/>
              <p:nvPr/>
            </p:nvSpPr>
            <p:spPr>
              <a:xfrm>
                <a:off x="6728714" y="5275821"/>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1" name="Google Shape;3721;p8"/>
              <p:cNvSpPr/>
              <p:nvPr/>
            </p:nvSpPr>
            <p:spPr>
              <a:xfrm>
                <a:off x="5807952" y="5849039"/>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2" name="Google Shape;3722;p8"/>
              <p:cNvSpPr/>
              <p:nvPr/>
            </p:nvSpPr>
            <p:spPr>
              <a:xfrm>
                <a:off x="3604379" y="5205175"/>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3" name="Google Shape;3723;p8"/>
              <p:cNvSpPr/>
              <p:nvPr/>
            </p:nvSpPr>
            <p:spPr>
              <a:xfrm>
                <a:off x="1774550" y="4751828"/>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4" name="Google Shape;3724;p8"/>
              <p:cNvSpPr/>
              <p:nvPr/>
            </p:nvSpPr>
            <p:spPr>
              <a:xfrm>
                <a:off x="1541569" y="6099506"/>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5" name="Google Shape;3725;p8"/>
              <p:cNvSpPr/>
              <p:nvPr/>
            </p:nvSpPr>
            <p:spPr>
              <a:xfrm>
                <a:off x="-114771" y="7149454"/>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6" name="Google Shape;3726;p8"/>
              <p:cNvSpPr/>
              <p:nvPr/>
            </p:nvSpPr>
            <p:spPr>
              <a:xfrm>
                <a:off x="831258" y="7695188"/>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7" name="Google Shape;3727;p8"/>
              <p:cNvSpPr/>
              <p:nvPr/>
            </p:nvSpPr>
            <p:spPr>
              <a:xfrm>
                <a:off x="2037851" y="722944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8" name="Google Shape;3728;p8"/>
              <p:cNvSpPr/>
              <p:nvPr/>
            </p:nvSpPr>
            <p:spPr>
              <a:xfrm>
                <a:off x="2440619" y="6342125"/>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9" name="Google Shape;3729;p8"/>
              <p:cNvSpPr/>
              <p:nvPr/>
            </p:nvSpPr>
            <p:spPr>
              <a:xfrm>
                <a:off x="3354945" y="5602598"/>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0" name="Google Shape;3730;p8"/>
              <p:cNvSpPr/>
              <p:nvPr/>
            </p:nvSpPr>
            <p:spPr>
              <a:xfrm>
                <a:off x="638803" y="548954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1" name="Google Shape;3731;p8"/>
              <p:cNvSpPr/>
              <p:nvPr/>
            </p:nvSpPr>
            <p:spPr>
              <a:xfrm>
                <a:off x="-56010" y="5517535"/>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2" name="Google Shape;3732;p8"/>
              <p:cNvSpPr/>
              <p:nvPr/>
            </p:nvSpPr>
            <p:spPr>
              <a:xfrm>
                <a:off x="3675045" y="5890712"/>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3" name="Google Shape;3733;p8"/>
              <p:cNvSpPr/>
              <p:nvPr/>
            </p:nvSpPr>
            <p:spPr>
              <a:xfrm>
                <a:off x="4929215" y="5442119"/>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4" name="Google Shape;3734;p8"/>
              <p:cNvSpPr/>
              <p:nvPr/>
            </p:nvSpPr>
            <p:spPr>
              <a:xfrm>
                <a:off x="6408464" y="6673851"/>
                <a:ext cx="188797" cy="193062"/>
              </a:xfrm>
              <a:prstGeom prst="ellipse">
                <a:avLst/>
              </a:prstGeom>
              <a:solidFill>
                <a:srgbClr val="D7E9F0"/>
              </a:solidFill>
              <a:ln cap="flat" cmpd="dbl" w="8255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5" name="Google Shape;3735;p8"/>
              <p:cNvSpPr/>
              <p:nvPr/>
            </p:nvSpPr>
            <p:spPr>
              <a:xfrm>
                <a:off x="4648835" y="7057017"/>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6" name="Google Shape;3736;p8"/>
              <p:cNvSpPr/>
              <p:nvPr/>
            </p:nvSpPr>
            <p:spPr>
              <a:xfrm>
                <a:off x="7339651" y="721181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7" name="Google Shape;3737;p8"/>
              <p:cNvSpPr/>
              <p:nvPr/>
            </p:nvSpPr>
            <p:spPr>
              <a:xfrm>
                <a:off x="6734124" y="6306393"/>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8" name="Google Shape;3738;p8"/>
              <p:cNvSpPr/>
              <p:nvPr/>
            </p:nvSpPr>
            <p:spPr>
              <a:xfrm>
                <a:off x="8045904" y="6777637"/>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9" name="Google Shape;3739;p8"/>
              <p:cNvSpPr/>
              <p:nvPr/>
            </p:nvSpPr>
            <p:spPr>
              <a:xfrm>
                <a:off x="857834" y="6502811"/>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0" name="Google Shape;3740;p8"/>
              <p:cNvSpPr/>
              <p:nvPr/>
            </p:nvSpPr>
            <p:spPr>
              <a:xfrm>
                <a:off x="5439693" y="4258852"/>
                <a:ext cx="112650" cy="115196"/>
              </a:xfrm>
              <a:prstGeom prst="ellipse">
                <a:avLst/>
              </a:prstGeom>
              <a:solidFill>
                <a:srgbClr val="D7E9F0"/>
              </a:solidFill>
              <a:ln cap="flat" cmpd="dbl" w="63500">
                <a:solidFill>
                  <a:srgbClr val="D7E9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3741" name="Google Shape;3741;p8"/>
          <p:cNvGrpSpPr/>
          <p:nvPr/>
        </p:nvGrpSpPr>
        <p:grpSpPr>
          <a:xfrm>
            <a:off x="10953706" y="375689"/>
            <a:ext cx="742994" cy="528078"/>
            <a:chOff x="10328197" y="1523459"/>
            <a:chExt cx="1536700" cy="1092200"/>
          </a:xfrm>
        </p:grpSpPr>
        <p:sp>
          <p:nvSpPr>
            <p:cNvPr id="3742" name="Google Shape;3742;p8"/>
            <p:cNvSpPr/>
            <p:nvPr/>
          </p:nvSpPr>
          <p:spPr>
            <a:xfrm>
              <a:off x="10869535" y="2298159"/>
              <a:ext cx="211138" cy="317500"/>
            </a:xfrm>
            <a:custGeom>
              <a:rect b="b" l="l" r="r" t="t"/>
              <a:pathLst>
                <a:path extrusionOk="0" h="120000" w="120000">
                  <a:moveTo>
                    <a:pt x="22018" y="100243"/>
                  </a:moveTo>
                  <a:cubicBezTo>
                    <a:pt x="27522" y="101707"/>
                    <a:pt x="38532" y="106097"/>
                    <a:pt x="59449" y="106097"/>
                  </a:cubicBezTo>
                  <a:cubicBezTo>
                    <a:pt x="91376" y="106097"/>
                    <a:pt x="95779" y="90731"/>
                    <a:pt x="95779" y="83414"/>
                  </a:cubicBezTo>
                  <a:cubicBezTo>
                    <a:pt x="95779" y="75365"/>
                    <a:pt x="95779" y="75365"/>
                    <a:pt x="95779" y="75365"/>
                  </a:cubicBezTo>
                  <a:cubicBezTo>
                    <a:pt x="94678" y="76097"/>
                    <a:pt x="92477" y="76829"/>
                    <a:pt x="90275" y="78292"/>
                  </a:cubicBezTo>
                  <a:cubicBezTo>
                    <a:pt x="88073" y="79024"/>
                    <a:pt x="85871" y="80487"/>
                    <a:pt x="82568" y="81951"/>
                  </a:cubicBezTo>
                  <a:cubicBezTo>
                    <a:pt x="79266" y="82682"/>
                    <a:pt x="75963" y="84146"/>
                    <a:pt x="71559" y="84878"/>
                  </a:cubicBezTo>
                  <a:cubicBezTo>
                    <a:pt x="67155" y="85609"/>
                    <a:pt x="62752" y="86341"/>
                    <a:pt x="56146" y="86341"/>
                  </a:cubicBezTo>
                  <a:cubicBezTo>
                    <a:pt x="47339" y="86341"/>
                    <a:pt x="39633" y="84878"/>
                    <a:pt x="31926" y="82682"/>
                  </a:cubicBezTo>
                  <a:cubicBezTo>
                    <a:pt x="25321" y="80487"/>
                    <a:pt x="18715" y="78292"/>
                    <a:pt x="14311" y="74634"/>
                  </a:cubicBezTo>
                  <a:cubicBezTo>
                    <a:pt x="9908" y="70975"/>
                    <a:pt x="5504" y="66585"/>
                    <a:pt x="3302" y="61463"/>
                  </a:cubicBezTo>
                  <a:cubicBezTo>
                    <a:pt x="1100" y="56341"/>
                    <a:pt x="0" y="50487"/>
                    <a:pt x="0" y="44634"/>
                  </a:cubicBezTo>
                  <a:cubicBezTo>
                    <a:pt x="0" y="38048"/>
                    <a:pt x="1100" y="32195"/>
                    <a:pt x="4403" y="27073"/>
                  </a:cubicBezTo>
                  <a:cubicBezTo>
                    <a:pt x="7706" y="21219"/>
                    <a:pt x="13211" y="16829"/>
                    <a:pt x="18715" y="12439"/>
                  </a:cubicBezTo>
                  <a:cubicBezTo>
                    <a:pt x="25321" y="8780"/>
                    <a:pt x="33027" y="5853"/>
                    <a:pt x="41834" y="3658"/>
                  </a:cubicBezTo>
                  <a:cubicBezTo>
                    <a:pt x="49541" y="1463"/>
                    <a:pt x="59449" y="0"/>
                    <a:pt x="70458" y="0"/>
                  </a:cubicBezTo>
                  <a:cubicBezTo>
                    <a:pt x="80366" y="0"/>
                    <a:pt x="90275" y="731"/>
                    <a:pt x="99082" y="1463"/>
                  </a:cubicBezTo>
                  <a:cubicBezTo>
                    <a:pt x="107889" y="2926"/>
                    <a:pt x="114495" y="4390"/>
                    <a:pt x="120000" y="5853"/>
                  </a:cubicBezTo>
                  <a:cubicBezTo>
                    <a:pt x="120000" y="83414"/>
                    <a:pt x="120000" y="83414"/>
                    <a:pt x="120000" y="83414"/>
                  </a:cubicBezTo>
                  <a:cubicBezTo>
                    <a:pt x="120000" y="95853"/>
                    <a:pt x="113394" y="120000"/>
                    <a:pt x="59449" y="120000"/>
                  </a:cubicBezTo>
                  <a:cubicBezTo>
                    <a:pt x="29724" y="120000"/>
                    <a:pt x="16513" y="114146"/>
                    <a:pt x="11009" y="112682"/>
                  </a:cubicBezTo>
                  <a:lnTo>
                    <a:pt x="22018" y="100243"/>
                  </a:lnTo>
                  <a:close/>
                  <a:moveTo>
                    <a:pt x="95779" y="16829"/>
                  </a:moveTo>
                  <a:cubicBezTo>
                    <a:pt x="94678" y="16097"/>
                    <a:pt x="91376" y="16097"/>
                    <a:pt x="88073" y="15365"/>
                  </a:cubicBezTo>
                  <a:cubicBezTo>
                    <a:pt x="83669" y="14634"/>
                    <a:pt x="78165" y="13902"/>
                    <a:pt x="70458" y="13902"/>
                  </a:cubicBezTo>
                  <a:cubicBezTo>
                    <a:pt x="63853" y="13902"/>
                    <a:pt x="57247" y="14634"/>
                    <a:pt x="51743" y="16097"/>
                  </a:cubicBezTo>
                  <a:cubicBezTo>
                    <a:pt x="46238" y="17560"/>
                    <a:pt x="40733" y="19756"/>
                    <a:pt x="37431" y="22682"/>
                  </a:cubicBezTo>
                  <a:cubicBezTo>
                    <a:pt x="33027" y="25609"/>
                    <a:pt x="29724" y="28536"/>
                    <a:pt x="27522" y="32195"/>
                  </a:cubicBezTo>
                  <a:cubicBezTo>
                    <a:pt x="25321" y="35853"/>
                    <a:pt x="24220" y="40243"/>
                    <a:pt x="24220" y="44634"/>
                  </a:cubicBezTo>
                  <a:cubicBezTo>
                    <a:pt x="24220" y="48292"/>
                    <a:pt x="25321" y="51951"/>
                    <a:pt x="26422" y="54878"/>
                  </a:cubicBezTo>
                  <a:cubicBezTo>
                    <a:pt x="27522" y="58536"/>
                    <a:pt x="29724" y="61463"/>
                    <a:pt x="33027" y="63658"/>
                  </a:cubicBezTo>
                  <a:cubicBezTo>
                    <a:pt x="36330" y="66585"/>
                    <a:pt x="39633" y="68780"/>
                    <a:pt x="44036" y="70243"/>
                  </a:cubicBezTo>
                  <a:cubicBezTo>
                    <a:pt x="48440" y="71707"/>
                    <a:pt x="53944" y="71707"/>
                    <a:pt x="60550" y="71707"/>
                  </a:cubicBezTo>
                  <a:cubicBezTo>
                    <a:pt x="66055" y="71707"/>
                    <a:pt x="71559" y="71707"/>
                    <a:pt x="75963" y="70243"/>
                  </a:cubicBezTo>
                  <a:cubicBezTo>
                    <a:pt x="80366" y="68780"/>
                    <a:pt x="84770" y="67317"/>
                    <a:pt x="86972" y="65853"/>
                  </a:cubicBezTo>
                  <a:cubicBezTo>
                    <a:pt x="90275" y="63658"/>
                    <a:pt x="92477" y="61463"/>
                    <a:pt x="93577" y="58536"/>
                  </a:cubicBezTo>
                  <a:cubicBezTo>
                    <a:pt x="94678" y="56341"/>
                    <a:pt x="95779" y="54146"/>
                    <a:pt x="95779" y="51219"/>
                  </a:cubicBezTo>
                  <a:lnTo>
                    <a:pt x="95779" y="16829"/>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3" name="Google Shape;3743;p8"/>
            <p:cNvSpPr/>
            <p:nvPr/>
          </p:nvSpPr>
          <p:spPr>
            <a:xfrm>
              <a:off x="11134647" y="2298159"/>
              <a:ext cx="198438" cy="227013"/>
            </a:xfrm>
            <a:custGeom>
              <a:rect b="b" l="l" r="r" t="t"/>
              <a:pathLst>
                <a:path extrusionOk="0" h="120000" w="120000">
                  <a:moveTo>
                    <a:pt x="0" y="28717"/>
                  </a:moveTo>
                  <a:cubicBezTo>
                    <a:pt x="0" y="23589"/>
                    <a:pt x="0" y="18461"/>
                    <a:pt x="0" y="14358"/>
                  </a:cubicBezTo>
                  <a:cubicBezTo>
                    <a:pt x="0" y="11282"/>
                    <a:pt x="0" y="8205"/>
                    <a:pt x="0" y="4102"/>
                  </a:cubicBezTo>
                  <a:cubicBezTo>
                    <a:pt x="24466" y="4102"/>
                    <a:pt x="24466" y="4102"/>
                    <a:pt x="24466" y="4102"/>
                  </a:cubicBezTo>
                  <a:cubicBezTo>
                    <a:pt x="24466" y="20512"/>
                    <a:pt x="24466" y="20512"/>
                    <a:pt x="24466" y="20512"/>
                  </a:cubicBezTo>
                  <a:cubicBezTo>
                    <a:pt x="26796" y="18461"/>
                    <a:pt x="29126" y="16410"/>
                    <a:pt x="31456" y="13333"/>
                  </a:cubicBezTo>
                  <a:cubicBezTo>
                    <a:pt x="33786" y="11282"/>
                    <a:pt x="36116" y="9230"/>
                    <a:pt x="40776" y="7179"/>
                  </a:cubicBezTo>
                  <a:cubicBezTo>
                    <a:pt x="44271" y="5128"/>
                    <a:pt x="47766" y="3076"/>
                    <a:pt x="52427" y="2051"/>
                  </a:cubicBezTo>
                  <a:cubicBezTo>
                    <a:pt x="58252" y="1025"/>
                    <a:pt x="62912" y="0"/>
                    <a:pt x="68737" y="0"/>
                  </a:cubicBezTo>
                  <a:cubicBezTo>
                    <a:pt x="86213" y="0"/>
                    <a:pt x="99029" y="4102"/>
                    <a:pt x="107184" y="13333"/>
                  </a:cubicBezTo>
                  <a:cubicBezTo>
                    <a:pt x="116504" y="22564"/>
                    <a:pt x="120000" y="34871"/>
                    <a:pt x="120000" y="49230"/>
                  </a:cubicBezTo>
                  <a:cubicBezTo>
                    <a:pt x="120000" y="120000"/>
                    <a:pt x="120000" y="120000"/>
                    <a:pt x="120000" y="120000"/>
                  </a:cubicBezTo>
                  <a:cubicBezTo>
                    <a:pt x="94368" y="120000"/>
                    <a:pt x="94368" y="120000"/>
                    <a:pt x="94368" y="120000"/>
                  </a:cubicBezTo>
                  <a:cubicBezTo>
                    <a:pt x="94368" y="51282"/>
                    <a:pt x="94368" y="51282"/>
                    <a:pt x="94368" y="51282"/>
                  </a:cubicBezTo>
                  <a:cubicBezTo>
                    <a:pt x="94368" y="40000"/>
                    <a:pt x="92038" y="32820"/>
                    <a:pt x="86213" y="27692"/>
                  </a:cubicBezTo>
                  <a:cubicBezTo>
                    <a:pt x="81553" y="22564"/>
                    <a:pt x="73398" y="19487"/>
                    <a:pt x="64077" y="19487"/>
                  </a:cubicBezTo>
                  <a:cubicBezTo>
                    <a:pt x="57087" y="19487"/>
                    <a:pt x="50097" y="21538"/>
                    <a:pt x="45436" y="23589"/>
                  </a:cubicBezTo>
                  <a:cubicBezTo>
                    <a:pt x="40776" y="26666"/>
                    <a:pt x="37281" y="29743"/>
                    <a:pt x="33786" y="33846"/>
                  </a:cubicBezTo>
                  <a:cubicBezTo>
                    <a:pt x="30291" y="37948"/>
                    <a:pt x="29126" y="43076"/>
                    <a:pt x="26796" y="49230"/>
                  </a:cubicBezTo>
                  <a:cubicBezTo>
                    <a:pt x="25631" y="54358"/>
                    <a:pt x="25631" y="59487"/>
                    <a:pt x="25631" y="65641"/>
                  </a:cubicBezTo>
                  <a:cubicBezTo>
                    <a:pt x="25631" y="120000"/>
                    <a:pt x="25631" y="120000"/>
                    <a:pt x="25631" y="120000"/>
                  </a:cubicBezTo>
                  <a:cubicBezTo>
                    <a:pt x="0" y="120000"/>
                    <a:pt x="0" y="120000"/>
                    <a:pt x="0" y="120000"/>
                  </a:cubicBezTo>
                  <a:lnTo>
                    <a:pt x="0" y="28717"/>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4" name="Google Shape;3744;p8"/>
            <p:cNvSpPr/>
            <p:nvPr/>
          </p:nvSpPr>
          <p:spPr>
            <a:xfrm>
              <a:off x="11383885" y="2306097"/>
              <a:ext cx="42863" cy="219075"/>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5" name="Google Shape;3745;p8"/>
            <p:cNvSpPr/>
            <p:nvPr/>
          </p:nvSpPr>
          <p:spPr>
            <a:xfrm>
              <a:off x="11466435" y="2244184"/>
              <a:ext cx="168275" cy="285750"/>
            </a:xfrm>
            <a:custGeom>
              <a:rect b="b" l="l" r="r" t="t"/>
              <a:pathLst>
                <a:path extrusionOk="0" h="120000" w="120000">
                  <a:moveTo>
                    <a:pt x="27586" y="41351"/>
                  </a:moveTo>
                  <a:cubicBezTo>
                    <a:pt x="0" y="41351"/>
                    <a:pt x="0" y="41351"/>
                    <a:pt x="0" y="41351"/>
                  </a:cubicBezTo>
                  <a:cubicBezTo>
                    <a:pt x="0" y="25945"/>
                    <a:pt x="0" y="25945"/>
                    <a:pt x="0" y="25945"/>
                  </a:cubicBezTo>
                  <a:cubicBezTo>
                    <a:pt x="27586" y="25945"/>
                    <a:pt x="27586" y="25945"/>
                    <a:pt x="27586" y="25945"/>
                  </a:cubicBezTo>
                  <a:cubicBezTo>
                    <a:pt x="27586" y="0"/>
                    <a:pt x="27586" y="0"/>
                    <a:pt x="27586" y="0"/>
                  </a:cubicBezTo>
                  <a:cubicBezTo>
                    <a:pt x="57931" y="0"/>
                    <a:pt x="57931" y="0"/>
                    <a:pt x="57931" y="0"/>
                  </a:cubicBezTo>
                  <a:cubicBezTo>
                    <a:pt x="57931" y="25945"/>
                    <a:pt x="57931" y="25945"/>
                    <a:pt x="57931" y="25945"/>
                  </a:cubicBezTo>
                  <a:cubicBezTo>
                    <a:pt x="103448" y="25945"/>
                    <a:pt x="103448" y="25945"/>
                    <a:pt x="103448" y="25945"/>
                  </a:cubicBezTo>
                  <a:cubicBezTo>
                    <a:pt x="103448" y="41351"/>
                    <a:pt x="103448" y="41351"/>
                    <a:pt x="103448" y="41351"/>
                  </a:cubicBezTo>
                  <a:cubicBezTo>
                    <a:pt x="57931" y="41351"/>
                    <a:pt x="57931" y="41351"/>
                    <a:pt x="57931" y="41351"/>
                  </a:cubicBezTo>
                  <a:cubicBezTo>
                    <a:pt x="57931" y="85135"/>
                    <a:pt x="57931" y="85135"/>
                    <a:pt x="57931" y="85135"/>
                  </a:cubicBezTo>
                  <a:cubicBezTo>
                    <a:pt x="57931" y="92432"/>
                    <a:pt x="60689" y="98108"/>
                    <a:pt x="63448" y="100540"/>
                  </a:cubicBezTo>
                  <a:cubicBezTo>
                    <a:pt x="67586" y="102972"/>
                    <a:pt x="73103" y="104594"/>
                    <a:pt x="81379" y="104594"/>
                  </a:cubicBezTo>
                  <a:cubicBezTo>
                    <a:pt x="86896" y="104594"/>
                    <a:pt x="91034" y="104594"/>
                    <a:pt x="95172" y="102972"/>
                  </a:cubicBezTo>
                  <a:cubicBezTo>
                    <a:pt x="99310" y="102162"/>
                    <a:pt x="103448" y="100540"/>
                    <a:pt x="106206" y="98108"/>
                  </a:cubicBezTo>
                  <a:cubicBezTo>
                    <a:pt x="120000" y="109459"/>
                    <a:pt x="120000" y="109459"/>
                    <a:pt x="120000" y="109459"/>
                  </a:cubicBezTo>
                  <a:cubicBezTo>
                    <a:pt x="114482" y="112702"/>
                    <a:pt x="107586" y="115945"/>
                    <a:pt x="100689" y="117567"/>
                  </a:cubicBezTo>
                  <a:cubicBezTo>
                    <a:pt x="93793" y="119189"/>
                    <a:pt x="85517" y="120000"/>
                    <a:pt x="75862" y="120000"/>
                  </a:cubicBezTo>
                  <a:cubicBezTo>
                    <a:pt x="59310" y="120000"/>
                    <a:pt x="46896" y="117567"/>
                    <a:pt x="40000" y="111891"/>
                  </a:cubicBezTo>
                  <a:cubicBezTo>
                    <a:pt x="31724" y="106216"/>
                    <a:pt x="27586" y="98108"/>
                    <a:pt x="27586" y="86756"/>
                  </a:cubicBezTo>
                  <a:lnTo>
                    <a:pt x="27586" y="41351"/>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6" name="Google Shape;3746;p8"/>
            <p:cNvSpPr/>
            <p:nvPr/>
          </p:nvSpPr>
          <p:spPr>
            <a:xfrm>
              <a:off x="11648997" y="2296572"/>
              <a:ext cx="215900" cy="233363"/>
            </a:xfrm>
            <a:custGeom>
              <a:rect b="b" l="l" r="r" t="t"/>
              <a:pathLst>
                <a:path extrusionOk="0" h="120000" w="120000">
                  <a:moveTo>
                    <a:pt x="116785" y="100165"/>
                  </a:moveTo>
                  <a:cubicBezTo>
                    <a:pt x="115714" y="101157"/>
                    <a:pt x="113571" y="103140"/>
                    <a:pt x="110357" y="106115"/>
                  </a:cubicBezTo>
                  <a:cubicBezTo>
                    <a:pt x="108214" y="108099"/>
                    <a:pt x="103928" y="110082"/>
                    <a:pt x="99642" y="112066"/>
                  </a:cubicBezTo>
                  <a:cubicBezTo>
                    <a:pt x="95357" y="114049"/>
                    <a:pt x="89999" y="116033"/>
                    <a:pt x="83571" y="118016"/>
                  </a:cubicBezTo>
                  <a:cubicBezTo>
                    <a:pt x="78214" y="119008"/>
                    <a:pt x="70714" y="120000"/>
                    <a:pt x="63214" y="120000"/>
                  </a:cubicBezTo>
                  <a:cubicBezTo>
                    <a:pt x="53571" y="120000"/>
                    <a:pt x="44999" y="119008"/>
                    <a:pt x="37500" y="116033"/>
                  </a:cubicBezTo>
                  <a:cubicBezTo>
                    <a:pt x="29999" y="113057"/>
                    <a:pt x="22499" y="109090"/>
                    <a:pt x="17142" y="103140"/>
                  </a:cubicBezTo>
                  <a:cubicBezTo>
                    <a:pt x="11785" y="98181"/>
                    <a:pt x="7499" y="91239"/>
                    <a:pt x="4285" y="84297"/>
                  </a:cubicBezTo>
                  <a:cubicBezTo>
                    <a:pt x="1071" y="76363"/>
                    <a:pt x="0" y="68429"/>
                    <a:pt x="0" y="59504"/>
                  </a:cubicBezTo>
                  <a:cubicBezTo>
                    <a:pt x="0" y="51570"/>
                    <a:pt x="1071" y="43636"/>
                    <a:pt x="4285" y="36694"/>
                  </a:cubicBezTo>
                  <a:cubicBezTo>
                    <a:pt x="7499" y="28760"/>
                    <a:pt x="11785" y="22809"/>
                    <a:pt x="17142" y="17851"/>
                  </a:cubicBezTo>
                  <a:cubicBezTo>
                    <a:pt x="22499" y="11900"/>
                    <a:pt x="28928" y="7933"/>
                    <a:pt x="36428" y="4958"/>
                  </a:cubicBezTo>
                  <a:cubicBezTo>
                    <a:pt x="43928" y="1983"/>
                    <a:pt x="51428" y="0"/>
                    <a:pt x="61071" y="0"/>
                  </a:cubicBezTo>
                  <a:cubicBezTo>
                    <a:pt x="70714" y="0"/>
                    <a:pt x="80357" y="1983"/>
                    <a:pt x="87857" y="5950"/>
                  </a:cubicBezTo>
                  <a:cubicBezTo>
                    <a:pt x="95357" y="9917"/>
                    <a:pt x="101785" y="14876"/>
                    <a:pt x="106071" y="20826"/>
                  </a:cubicBezTo>
                  <a:cubicBezTo>
                    <a:pt x="110357" y="26776"/>
                    <a:pt x="114642" y="33719"/>
                    <a:pt x="116785" y="41652"/>
                  </a:cubicBezTo>
                  <a:cubicBezTo>
                    <a:pt x="118928" y="49586"/>
                    <a:pt x="119999" y="58512"/>
                    <a:pt x="119999" y="66446"/>
                  </a:cubicBezTo>
                  <a:cubicBezTo>
                    <a:pt x="23571" y="66446"/>
                    <a:pt x="23571" y="66446"/>
                    <a:pt x="23571" y="66446"/>
                  </a:cubicBezTo>
                  <a:cubicBezTo>
                    <a:pt x="23571" y="71404"/>
                    <a:pt x="25714" y="76363"/>
                    <a:pt x="27857" y="80330"/>
                  </a:cubicBezTo>
                  <a:cubicBezTo>
                    <a:pt x="29999" y="84297"/>
                    <a:pt x="32142" y="88264"/>
                    <a:pt x="36428" y="91239"/>
                  </a:cubicBezTo>
                  <a:cubicBezTo>
                    <a:pt x="39642" y="94214"/>
                    <a:pt x="43928" y="97190"/>
                    <a:pt x="49285" y="99173"/>
                  </a:cubicBezTo>
                  <a:cubicBezTo>
                    <a:pt x="53571" y="100165"/>
                    <a:pt x="58928" y="101157"/>
                    <a:pt x="63214" y="101157"/>
                  </a:cubicBezTo>
                  <a:cubicBezTo>
                    <a:pt x="73928" y="101157"/>
                    <a:pt x="82499" y="100165"/>
                    <a:pt x="88928" y="96198"/>
                  </a:cubicBezTo>
                  <a:cubicBezTo>
                    <a:pt x="95357" y="93223"/>
                    <a:pt x="100714" y="90247"/>
                    <a:pt x="103928" y="87272"/>
                  </a:cubicBezTo>
                  <a:lnTo>
                    <a:pt x="116785" y="100165"/>
                  </a:lnTo>
                  <a:close/>
                  <a:moveTo>
                    <a:pt x="95357" y="50578"/>
                  </a:moveTo>
                  <a:cubicBezTo>
                    <a:pt x="95357" y="41652"/>
                    <a:pt x="92142" y="34710"/>
                    <a:pt x="85714" y="27768"/>
                  </a:cubicBezTo>
                  <a:cubicBezTo>
                    <a:pt x="79285" y="21818"/>
                    <a:pt x="71785" y="18842"/>
                    <a:pt x="61071" y="18842"/>
                  </a:cubicBezTo>
                  <a:cubicBezTo>
                    <a:pt x="54642" y="18842"/>
                    <a:pt x="50357" y="19834"/>
                    <a:pt x="44999" y="21818"/>
                  </a:cubicBezTo>
                  <a:cubicBezTo>
                    <a:pt x="40714" y="23801"/>
                    <a:pt x="37500" y="25785"/>
                    <a:pt x="34285" y="28760"/>
                  </a:cubicBezTo>
                  <a:cubicBezTo>
                    <a:pt x="31071" y="31735"/>
                    <a:pt x="28928" y="34710"/>
                    <a:pt x="26785" y="38677"/>
                  </a:cubicBezTo>
                  <a:cubicBezTo>
                    <a:pt x="24642" y="42644"/>
                    <a:pt x="23571" y="46611"/>
                    <a:pt x="23571" y="50578"/>
                  </a:cubicBezTo>
                  <a:lnTo>
                    <a:pt x="95357" y="50578"/>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7" name="Google Shape;3747;p8"/>
            <p:cNvSpPr/>
            <p:nvPr/>
          </p:nvSpPr>
          <p:spPr>
            <a:xfrm>
              <a:off x="11383885" y="2236247"/>
              <a:ext cx="42863" cy="39688"/>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8" name="Google Shape;3748;p8"/>
            <p:cNvSpPr/>
            <p:nvPr/>
          </p:nvSpPr>
          <p:spPr>
            <a:xfrm>
              <a:off x="10602835" y="2296572"/>
              <a:ext cx="233363" cy="233363"/>
            </a:xfrm>
            <a:custGeom>
              <a:rect b="b" l="l" r="r" t="t"/>
              <a:pathLst>
                <a:path extrusionOk="0" h="120000" w="120000">
                  <a:moveTo>
                    <a:pt x="59504" y="120000"/>
                  </a:moveTo>
                  <a:cubicBezTo>
                    <a:pt x="51570" y="120000"/>
                    <a:pt x="42644" y="118016"/>
                    <a:pt x="35702" y="115041"/>
                  </a:cubicBezTo>
                  <a:cubicBezTo>
                    <a:pt x="28760" y="112066"/>
                    <a:pt x="21818" y="108099"/>
                    <a:pt x="16859" y="102148"/>
                  </a:cubicBezTo>
                  <a:cubicBezTo>
                    <a:pt x="11900" y="97190"/>
                    <a:pt x="7933" y="90247"/>
                    <a:pt x="4958" y="83305"/>
                  </a:cubicBezTo>
                  <a:cubicBezTo>
                    <a:pt x="1983" y="76363"/>
                    <a:pt x="0" y="68429"/>
                    <a:pt x="0" y="60495"/>
                  </a:cubicBezTo>
                  <a:cubicBezTo>
                    <a:pt x="0" y="51570"/>
                    <a:pt x="1983" y="43636"/>
                    <a:pt x="4958" y="36694"/>
                  </a:cubicBezTo>
                  <a:cubicBezTo>
                    <a:pt x="7933" y="29752"/>
                    <a:pt x="11900" y="22809"/>
                    <a:pt x="16859" y="17851"/>
                  </a:cubicBezTo>
                  <a:cubicBezTo>
                    <a:pt x="21818" y="11900"/>
                    <a:pt x="28760" y="7933"/>
                    <a:pt x="35702" y="4958"/>
                  </a:cubicBezTo>
                  <a:cubicBezTo>
                    <a:pt x="42644" y="1983"/>
                    <a:pt x="51570" y="0"/>
                    <a:pt x="59504" y="0"/>
                  </a:cubicBezTo>
                  <a:cubicBezTo>
                    <a:pt x="68429" y="0"/>
                    <a:pt x="76363" y="1983"/>
                    <a:pt x="83305" y="4958"/>
                  </a:cubicBezTo>
                  <a:cubicBezTo>
                    <a:pt x="91239" y="7933"/>
                    <a:pt x="97190" y="11900"/>
                    <a:pt x="102148" y="17851"/>
                  </a:cubicBezTo>
                  <a:cubicBezTo>
                    <a:pt x="108099" y="22809"/>
                    <a:pt x="112066" y="29752"/>
                    <a:pt x="115041" y="36694"/>
                  </a:cubicBezTo>
                  <a:cubicBezTo>
                    <a:pt x="118016" y="43636"/>
                    <a:pt x="120000" y="51570"/>
                    <a:pt x="120000" y="60495"/>
                  </a:cubicBezTo>
                  <a:cubicBezTo>
                    <a:pt x="120000" y="68429"/>
                    <a:pt x="118016" y="76363"/>
                    <a:pt x="115041" y="83305"/>
                  </a:cubicBezTo>
                  <a:cubicBezTo>
                    <a:pt x="112066" y="90247"/>
                    <a:pt x="108099" y="97190"/>
                    <a:pt x="102148" y="102148"/>
                  </a:cubicBezTo>
                  <a:cubicBezTo>
                    <a:pt x="97190" y="108099"/>
                    <a:pt x="91239" y="112066"/>
                    <a:pt x="83305" y="115041"/>
                  </a:cubicBezTo>
                  <a:cubicBezTo>
                    <a:pt x="76363" y="118016"/>
                    <a:pt x="68429" y="120000"/>
                    <a:pt x="59504" y="120000"/>
                  </a:cubicBezTo>
                  <a:close/>
                  <a:moveTo>
                    <a:pt x="59504" y="101157"/>
                  </a:moveTo>
                  <a:cubicBezTo>
                    <a:pt x="65454" y="101157"/>
                    <a:pt x="71404" y="100165"/>
                    <a:pt x="75371" y="97190"/>
                  </a:cubicBezTo>
                  <a:cubicBezTo>
                    <a:pt x="80330" y="95206"/>
                    <a:pt x="84297" y="92231"/>
                    <a:pt x="87272" y="88264"/>
                  </a:cubicBezTo>
                  <a:cubicBezTo>
                    <a:pt x="91239" y="84297"/>
                    <a:pt x="93223" y="80330"/>
                    <a:pt x="95206" y="75371"/>
                  </a:cubicBezTo>
                  <a:cubicBezTo>
                    <a:pt x="96198" y="70413"/>
                    <a:pt x="97190" y="65454"/>
                    <a:pt x="97190" y="60495"/>
                  </a:cubicBezTo>
                  <a:cubicBezTo>
                    <a:pt x="97190" y="55537"/>
                    <a:pt x="96198" y="49586"/>
                    <a:pt x="95206" y="44628"/>
                  </a:cubicBezTo>
                  <a:cubicBezTo>
                    <a:pt x="93223" y="40661"/>
                    <a:pt x="91239" y="35702"/>
                    <a:pt x="87272" y="31735"/>
                  </a:cubicBezTo>
                  <a:cubicBezTo>
                    <a:pt x="84297" y="27768"/>
                    <a:pt x="80330" y="24793"/>
                    <a:pt x="75371" y="22809"/>
                  </a:cubicBezTo>
                  <a:cubicBezTo>
                    <a:pt x="71404" y="19834"/>
                    <a:pt x="65454" y="18842"/>
                    <a:pt x="59504" y="18842"/>
                  </a:cubicBezTo>
                  <a:cubicBezTo>
                    <a:pt x="53553" y="18842"/>
                    <a:pt x="48595" y="19834"/>
                    <a:pt x="43636" y="22809"/>
                  </a:cubicBezTo>
                  <a:cubicBezTo>
                    <a:pt x="39669" y="24793"/>
                    <a:pt x="35702" y="27768"/>
                    <a:pt x="31735" y="31735"/>
                  </a:cubicBezTo>
                  <a:cubicBezTo>
                    <a:pt x="28760" y="35702"/>
                    <a:pt x="26776" y="39669"/>
                    <a:pt x="24793" y="44628"/>
                  </a:cubicBezTo>
                  <a:cubicBezTo>
                    <a:pt x="22809" y="49586"/>
                    <a:pt x="21818" y="54545"/>
                    <a:pt x="21818" y="60495"/>
                  </a:cubicBezTo>
                  <a:cubicBezTo>
                    <a:pt x="21818" y="65454"/>
                    <a:pt x="22809" y="70413"/>
                    <a:pt x="24793" y="75371"/>
                  </a:cubicBezTo>
                  <a:cubicBezTo>
                    <a:pt x="26776" y="80330"/>
                    <a:pt x="28760" y="84297"/>
                    <a:pt x="32727" y="88264"/>
                  </a:cubicBezTo>
                  <a:cubicBezTo>
                    <a:pt x="35702" y="92231"/>
                    <a:pt x="39669" y="95206"/>
                    <a:pt x="44628" y="97190"/>
                  </a:cubicBezTo>
                  <a:cubicBezTo>
                    <a:pt x="48595" y="100165"/>
                    <a:pt x="53553" y="101157"/>
                    <a:pt x="59504" y="101157"/>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9" name="Google Shape;3749;p8"/>
            <p:cNvSpPr/>
            <p:nvPr/>
          </p:nvSpPr>
          <p:spPr>
            <a:xfrm>
              <a:off x="10328197" y="2239422"/>
              <a:ext cx="249238" cy="290513"/>
            </a:xfrm>
            <a:custGeom>
              <a:rect b="b" l="l" r="r" t="t"/>
              <a:pathLst>
                <a:path extrusionOk="0" h="120000" w="120000">
                  <a:moveTo>
                    <a:pt x="120000" y="96953"/>
                  </a:moveTo>
                  <a:cubicBezTo>
                    <a:pt x="119069" y="99337"/>
                    <a:pt x="116279" y="101721"/>
                    <a:pt x="113488" y="104105"/>
                  </a:cubicBezTo>
                  <a:cubicBezTo>
                    <a:pt x="109767" y="106490"/>
                    <a:pt x="106046" y="109668"/>
                    <a:pt x="102325" y="111258"/>
                  </a:cubicBezTo>
                  <a:cubicBezTo>
                    <a:pt x="97674" y="113642"/>
                    <a:pt x="92093" y="116026"/>
                    <a:pt x="86511" y="117615"/>
                  </a:cubicBezTo>
                  <a:cubicBezTo>
                    <a:pt x="80930" y="119205"/>
                    <a:pt x="74418" y="120000"/>
                    <a:pt x="67906" y="120000"/>
                  </a:cubicBezTo>
                  <a:cubicBezTo>
                    <a:pt x="57674" y="120000"/>
                    <a:pt x="48372" y="118410"/>
                    <a:pt x="40000" y="115231"/>
                  </a:cubicBezTo>
                  <a:cubicBezTo>
                    <a:pt x="32558" y="112847"/>
                    <a:pt x="25116" y="108079"/>
                    <a:pt x="19534" y="103311"/>
                  </a:cubicBezTo>
                  <a:cubicBezTo>
                    <a:pt x="13023" y="97748"/>
                    <a:pt x="8372" y="91390"/>
                    <a:pt x="5581" y="84238"/>
                  </a:cubicBezTo>
                  <a:cubicBezTo>
                    <a:pt x="1860" y="77086"/>
                    <a:pt x="0" y="69139"/>
                    <a:pt x="0" y="60397"/>
                  </a:cubicBezTo>
                  <a:cubicBezTo>
                    <a:pt x="0" y="51655"/>
                    <a:pt x="1860" y="43708"/>
                    <a:pt x="5581" y="36556"/>
                  </a:cubicBezTo>
                  <a:cubicBezTo>
                    <a:pt x="8372" y="29403"/>
                    <a:pt x="13023" y="23046"/>
                    <a:pt x="19534" y="17483"/>
                  </a:cubicBezTo>
                  <a:cubicBezTo>
                    <a:pt x="25116" y="11920"/>
                    <a:pt x="32558" y="7152"/>
                    <a:pt x="40000" y="3973"/>
                  </a:cubicBezTo>
                  <a:cubicBezTo>
                    <a:pt x="48372" y="1589"/>
                    <a:pt x="57674" y="0"/>
                    <a:pt x="67906" y="0"/>
                  </a:cubicBezTo>
                  <a:cubicBezTo>
                    <a:pt x="75348" y="0"/>
                    <a:pt x="81860" y="0"/>
                    <a:pt x="87441" y="1589"/>
                  </a:cubicBezTo>
                  <a:cubicBezTo>
                    <a:pt x="93023" y="3178"/>
                    <a:pt x="97674" y="5562"/>
                    <a:pt x="102325" y="7152"/>
                  </a:cubicBezTo>
                  <a:cubicBezTo>
                    <a:pt x="106046" y="9536"/>
                    <a:pt x="109767" y="11920"/>
                    <a:pt x="112558" y="15099"/>
                  </a:cubicBezTo>
                  <a:cubicBezTo>
                    <a:pt x="115348" y="17483"/>
                    <a:pt x="118139" y="19867"/>
                    <a:pt x="120000" y="22251"/>
                  </a:cubicBezTo>
                  <a:cubicBezTo>
                    <a:pt x="106046" y="32582"/>
                    <a:pt x="106046" y="32582"/>
                    <a:pt x="106046" y="32582"/>
                  </a:cubicBezTo>
                  <a:cubicBezTo>
                    <a:pt x="105116" y="30198"/>
                    <a:pt x="103255" y="28609"/>
                    <a:pt x="100465" y="26225"/>
                  </a:cubicBezTo>
                  <a:cubicBezTo>
                    <a:pt x="98604" y="23841"/>
                    <a:pt x="95813" y="22251"/>
                    <a:pt x="93023" y="20662"/>
                  </a:cubicBezTo>
                  <a:cubicBezTo>
                    <a:pt x="89302" y="19072"/>
                    <a:pt x="86511" y="17483"/>
                    <a:pt x="81860" y="15894"/>
                  </a:cubicBezTo>
                  <a:cubicBezTo>
                    <a:pt x="78139" y="15099"/>
                    <a:pt x="73488" y="14304"/>
                    <a:pt x="67906" y="14304"/>
                  </a:cubicBezTo>
                  <a:cubicBezTo>
                    <a:pt x="60465" y="14304"/>
                    <a:pt x="53953" y="15894"/>
                    <a:pt x="48372" y="18278"/>
                  </a:cubicBezTo>
                  <a:cubicBezTo>
                    <a:pt x="42790" y="20662"/>
                    <a:pt x="37209" y="23841"/>
                    <a:pt x="33488" y="27814"/>
                  </a:cubicBezTo>
                  <a:cubicBezTo>
                    <a:pt x="28837" y="31788"/>
                    <a:pt x="26046" y="36556"/>
                    <a:pt x="24186" y="42119"/>
                  </a:cubicBezTo>
                  <a:cubicBezTo>
                    <a:pt x="21395" y="47682"/>
                    <a:pt x="20465" y="54039"/>
                    <a:pt x="20465" y="59602"/>
                  </a:cubicBezTo>
                  <a:cubicBezTo>
                    <a:pt x="20465" y="65960"/>
                    <a:pt x="22325" y="71523"/>
                    <a:pt x="24186" y="77086"/>
                  </a:cubicBezTo>
                  <a:cubicBezTo>
                    <a:pt x="26046" y="82649"/>
                    <a:pt x="29767" y="87417"/>
                    <a:pt x="33488" y="91390"/>
                  </a:cubicBezTo>
                  <a:cubicBezTo>
                    <a:pt x="37209" y="95364"/>
                    <a:pt x="42790" y="98543"/>
                    <a:pt x="48372" y="100927"/>
                  </a:cubicBezTo>
                  <a:cubicBezTo>
                    <a:pt x="53953" y="103311"/>
                    <a:pt x="60465" y="104105"/>
                    <a:pt x="67906" y="104105"/>
                  </a:cubicBezTo>
                  <a:cubicBezTo>
                    <a:pt x="73488" y="104105"/>
                    <a:pt x="79069" y="104105"/>
                    <a:pt x="82790" y="102516"/>
                  </a:cubicBezTo>
                  <a:cubicBezTo>
                    <a:pt x="87441" y="100927"/>
                    <a:pt x="91162" y="99337"/>
                    <a:pt x="93953" y="97748"/>
                  </a:cubicBezTo>
                  <a:cubicBezTo>
                    <a:pt x="97674" y="96158"/>
                    <a:pt x="99534" y="93774"/>
                    <a:pt x="101395" y="92185"/>
                  </a:cubicBezTo>
                  <a:cubicBezTo>
                    <a:pt x="103255" y="90596"/>
                    <a:pt x="105116" y="89006"/>
                    <a:pt x="106976" y="87417"/>
                  </a:cubicBezTo>
                  <a:lnTo>
                    <a:pt x="120000" y="96953"/>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0" name="Google Shape;3750;p8"/>
            <p:cNvSpPr/>
            <p:nvPr/>
          </p:nvSpPr>
          <p:spPr>
            <a:xfrm>
              <a:off x="10593310" y="1523459"/>
              <a:ext cx="1004888" cy="407988"/>
            </a:xfrm>
            <a:custGeom>
              <a:rect b="b" l="l" r="r" t="t"/>
              <a:pathLst>
                <a:path extrusionOk="0" h="120000" w="120000">
                  <a:moveTo>
                    <a:pt x="94384" y="69952"/>
                  </a:moveTo>
                  <a:cubicBezTo>
                    <a:pt x="94384" y="55165"/>
                    <a:pt x="94384" y="55165"/>
                    <a:pt x="94384" y="55165"/>
                  </a:cubicBezTo>
                  <a:cubicBezTo>
                    <a:pt x="94384" y="47772"/>
                    <a:pt x="92076" y="42085"/>
                    <a:pt x="89307" y="42085"/>
                  </a:cubicBezTo>
                  <a:cubicBezTo>
                    <a:pt x="86307" y="42085"/>
                    <a:pt x="84000" y="47772"/>
                    <a:pt x="84000" y="55165"/>
                  </a:cubicBezTo>
                  <a:cubicBezTo>
                    <a:pt x="84000" y="73933"/>
                    <a:pt x="84000" y="73933"/>
                    <a:pt x="84000" y="73933"/>
                  </a:cubicBezTo>
                  <a:cubicBezTo>
                    <a:pt x="81000" y="75639"/>
                    <a:pt x="77538" y="77345"/>
                    <a:pt x="74076" y="79052"/>
                  </a:cubicBezTo>
                  <a:cubicBezTo>
                    <a:pt x="74076" y="12511"/>
                    <a:pt x="74076" y="12511"/>
                    <a:pt x="74076" y="12511"/>
                  </a:cubicBezTo>
                  <a:cubicBezTo>
                    <a:pt x="74076" y="5687"/>
                    <a:pt x="71769" y="0"/>
                    <a:pt x="68769" y="0"/>
                  </a:cubicBezTo>
                  <a:cubicBezTo>
                    <a:pt x="66000" y="0"/>
                    <a:pt x="63692" y="5687"/>
                    <a:pt x="63692" y="12511"/>
                  </a:cubicBezTo>
                  <a:cubicBezTo>
                    <a:pt x="63692" y="85308"/>
                    <a:pt x="63692" y="85308"/>
                    <a:pt x="63692" y="85308"/>
                  </a:cubicBezTo>
                  <a:cubicBezTo>
                    <a:pt x="63461" y="85308"/>
                    <a:pt x="63230" y="85308"/>
                    <a:pt x="62769" y="85876"/>
                  </a:cubicBezTo>
                  <a:cubicBezTo>
                    <a:pt x="59538" y="87582"/>
                    <a:pt x="56538" y="89289"/>
                    <a:pt x="53538" y="90995"/>
                  </a:cubicBezTo>
                  <a:cubicBezTo>
                    <a:pt x="53538" y="34691"/>
                    <a:pt x="53538" y="34691"/>
                    <a:pt x="53538" y="34691"/>
                  </a:cubicBezTo>
                  <a:cubicBezTo>
                    <a:pt x="53538" y="27867"/>
                    <a:pt x="51230" y="22180"/>
                    <a:pt x="48461" y="22180"/>
                  </a:cubicBezTo>
                  <a:cubicBezTo>
                    <a:pt x="45692" y="22180"/>
                    <a:pt x="43384" y="27867"/>
                    <a:pt x="43384" y="34691"/>
                  </a:cubicBezTo>
                  <a:cubicBezTo>
                    <a:pt x="43384" y="96682"/>
                    <a:pt x="43384" y="96682"/>
                    <a:pt x="43384" y="96682"/>
                  </a:cubicBezTo>
                  <a:cubicBezTo>
                    <a:pt x="39692" y="98388"/>
                    <a:pt x="36461" y="100094"/>
                    <a:pt x="33230" y="101232"/>
                  </a:cubicBezTo>
                  <a:cubicBezTo>
                    <a:pt x="33230" y="72227"/>
                    <a:pt x="33230" y="72227"/>
                    <a:pt x="33230" y="72227"/>
                  </a:cubicBezTo>
                  <a:cubicBezTo>
                    <a:pt x="33230" y="65402"/>
                    <a:pt x="30923" y="59715"/>
                    <a:pt x="28153" y="59715"/>
                  </a:cubicBezTo>
                  <a:cubicBezTo>
                    <a:pt x="25384" y="59715"/>
                    <a:pt x="23076" y="65402"/>
                    <a:pt x="23076" y="72227"/>
                  </a:cubicBezTo>
                  <a:cubicBezTo>
                    <a:pt x="23076" y="104644"/>
                    <a:pt x="23076" y="104644"/>
                    <a:pt x="23076" y="104644"/>
                  </a:cubicBezTo>
                  <a:cubicBezTo>
                    <a:pt x="11538" y="108056"/>
                    <a:pt x="4846" y="106919"/>
                    <a:pt x="4153" y="101800"/>
                  </a:cubicBezTo>
                  <a:cubicBezTo>
                    <a:pt x="2538" y="93270"/>
                    <a:pt x="13153" y="81327"/>
                    <a:pt x="16153" y="77345"/>
                  </a:cubicBezTo>
                  <a:cubicBezTo>
                    <a:pt x="16153" y="77345"/>
                    <a:pt x="16153" y="76777"/>
                    <a:pt x="16153" y="76777"/>
                  </a:cubicBezTo>
                  <a:cubicBezTo>
                    <a:pt x="16153" y="76777"/>
                    <a:pt x="15923" y="76777"/>
                    <a:pt x="15923" y="76777"/>
                  </a:cubicBezTo>
                  <a:cubicBezTo>
                    <a:pt x="12923" y="79620"/>
                    <a:pt x="0" y="92701"/>
                    <a:pt x="1615" y="104075"/>
                  </a:cubicBezTo>
                  <a:cubicBezTo>
                    <a:pt x="3230" y="116587"/>
                    <a:pt x="23076" y="120000"/>
                    <a:pt x="64384" y="94976"/>
                  </a:cubicBezTo>
                  <a:cubicBezTo>
                    <a:pt x="99000" y="73933"/>
                    <a:pt x="114923" y="69952"/>
                    <a:pt x="116538" y="77914"/>
                  </a:cubicBezTo>
                  <a:cubicBezTo>
                    <a:pt x="117692" y="84739"/>
                    <a:pt x="109153" y="97819"/>
                    <a:pt x="100846" y="106919"/>
                  </a:cubicBezTo>
                  <a:cubicBezTo>
                    <a:pt x="100615" y="107488"/>
                    <a:pt x="100615" y="108056"/>
                    <a:pt x="100615" y="108625"/>
                  </a:cubicBezTo>
                  <a:cubicBezTo>
                    <a:pt x="100846" y="109194"/>
                    <a:pt x="101076" y="109763"/>
                    <a:pt x="101307" y="109194"/>
                  </a:cubicBezTo>
                  <a:cubicBezTo>
                    <a:pt x="104307" y="106350"/>
                    <a:pt x="120000" y="89857"/>
                    <a:pt x="119307" y="76208"/>
                  </a:cubicBezTo>
                  <a:cubicBezTo>
                    <a:pt x="118615" y="67109"/>
                    <a:pt x="110307" y="64265"/>
                    <a:pt x="94384" y="6995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1" name="Google Shape;3751;p8"/>
            <p:cNvSpPr/>
            <p:nvPr/>
          </p:nvSpPr>
          <p:spPr>
            <a:xfrm>
              <a:off x="10786985" y="1955259"/>
              <a:ext cx="84138" cy="84138"/>
            </a:xfrm>
            <a:custGeom>
              <a:rect b="b" l="l" r="r" t="t"/>
              <a:pathLst>
                <a:path extrusionOk="0" h="120000" w="120000">
                  <a:moveTo>
                    <a:pt x="0" y="13636"/>
                  </a:moveTo>
                  <a:cubicBezTo>
                    <a:pt x="0" y="60000"/>
                    <a:pt x="0" y="60000"/>
                    <a:pt x="0" y="60000"/>
                  </a:cubicBezTo>
                  <a:cubicBezTo>
                    <a:pt x="0" y="92727"/>
                    <a:pt x="27272" y="120000"/>
                    <a:pt x="60000" y="120000"/>
                  </a:cubicBezTo>
                  <a:cubicBezTo>
                    <a:pt x="92727" y="120000"/>
                    <a:pt x="120000" y="92727"/>
                    <a:pt x="120000" y="60000"/>
                  </a:cubicBezTo>
                  <a:cubicBezTo>
                    <a:pt x="120000" y="0"/>
                    <a:pt x="120000" y="0"/>
                    <a:pt x="120000" y="0"/>
                  </a:cubicBezTo>
                  <a:cubicBezTo>
                    <a:pt x="76363" y="8181"/>
                    <a:pt x="35454" y="10909"/>
                    <a:pt x="0" y="13636"/>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2" name="Google Shape;3752;p8"/>
            <p:cNvSpPr/>
            <p:nvPr/>
          </p:nvSpPr>
          <p:spPr>
            <a:xfrm>
              <a:off x="10956847" y="1923509"/>
              <a:ext cx="84138" cy="177800"/>
            </a:xfrm>
            <a:custGeom>
              <a:rect b="b" l="l" r="r" t="t"/>
              <a:pathLst>
                <a:path extrusionOk="0" h="120000" w="120000">
                  <a:moveTo>
                    <a:pt x="0" y="11739"/>
                  </a:moveTo>
                  <a:cubicBezTo>
                    <a:pt x="0" y="91304"/>
                    <a:pt x="0" y="91304"/>
                    <a:pt x="0" y="91304"/>
                  </a:cubicBezTo>
                  <a:cubicBezTo>
                    <a:pt x="0" y="106956"/>
                    <a:pt x="27272" y="120000"/>
                    <a:pt x="60000" y="120000"/>
                  </a:cubicBezTo>
                  <a:cubicBezTo>
                    <a:pt x="92727" y="120000"/>
                    <a:pt x="120000" y="106956"/>
                    <a:pt x="120000" y="91304"/>
                  </a:cubicBezTo>
                  <a:cubicBezTo>
                    <a:pt x="120000" y="0"/>
                    <a:pt x="120000" y="0"/>
                    <a:pt x="120000" y="0"/>
                  </a:cubicBezTo>
                  <a:cubicBezTo>
                    <a:pt x="79090" y="5217"/>
                    <a:pt x="38181" y="9130"/>
                    <a:pt x="0" y="1173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3" name="Google Shape;3753;p8"/>
            <p:cNvSpPr/>
            <p:nvPr/>
          </p:nvSpPr>
          <p:spPr>
            <a:xfrm>
              <a:off x="11126710" y="1885409"/>
              <a:ext cx="87313" cy="144463"/>
            </a:xfrm>
            <a:custGeom>
              <a:rect b="b" l="l" r="r" t="t"/>
              <a:pathLst>
                <a:path extrusionOk="0" h="120000" w="120000">
                  <a:moveTo>
                    <a:pt x="8000" y="16000"/>
                  </a:moveTo>
                  <a:cubicBezTo>
                    <a:pt x="5333" y="16000"/>
                    <a:pt x="2666" y="16000"/>
                    <a:pt x="0" y="16000"/>
                  </a:cubicBezTo>
                  <a:cubicBezTo>
                    <a:pt x="0" y="84800"/>
                    <a:pt x="0" y="84800"/>
                    <a:pt x="0" y="84800"/>
                  </a:cubicBezTo>
                  <a:cubicBezTo>
                    <a:pt x="0" y="104000"/>
                    <a:pt x="26666" y="120000"/>
                    <a:pt x="58666" y="120000"/>
                  </a:cubicBezTo>
                  <a:cubicBezTo>
                    <a:pt x="93333" y="120000"/>
                    <a:pt x="120000" y="104000"/>
                    <a:pt x="120000" y="84800"/>
                  </a:cubicBezTo>
                  <a:cubicBezTo>
                    <a:pt x="120000" y="0"/>
                    <a:pt x="120000" y="0"/>
                    <a:pt x="120000" y="0"/>
                  </a:cubicBezTo>
                  <a:cubicBezTo>
                    <a:pt x="85333" y="4800"/>
                    <a:pt x="48000" y="9600"/>
                    <a:pt x="8000" y="1600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4" name="Google Shape;3754;p8"/>
            <p:cNvSpPr/>
            <p:nvPr/>
          </p:nvSpPr>
          <p:spPr>
            <a:xfrm>
              <a:off x="11296572" y="1848897"/>
              <a:ext cx="87313" cy="109538"/>
            </a:xfrm>
            <a:custGeom>
              <a:rect b="b" l="l" r="r" t="t"/>
              <a:pathLst>
                <a:path extrusionOk="0" h="120000" w="120000">
                  <a:moveTo>
                    <a:pt x="0" y="18947"/>
                  </a:moveTo>
                  <a:cubicBezTo>
                    <a:pt x="0" y="73684"/>
                    <a:pt x="0" y="73684"/>
                    <a:pt x="0" y="73684"/>
                  </a:cubicBezTo>
                  <a:cubicBezTo>
                    <a:pt x="0" y="98947"/>
                    <a:pt x="26666" y="119999"/>
                    <a:pt x="61333" y="119999"/>
                  </a:cubicBezTo>
                  <a:cubicBezTo>
                    <a:pt x="93333" y="119999"/>
                    <a:pt x="120000" y="98947"/>
                    <a:pt x="120000" y="73684"/>
                  </a:cubicBezTo>
                  <a:cubicBezTo>
                    <a:pt x="120000" y="0"/>
                    <a:pt x="120000" y="0"/>
                    <a:pt x="120000" y="0"/>
                  </a:cubicBezTo>
                  <a:cubicBezTo>
                    <a:pt x="85333" y="6315"/>
                    <a:pt x="45333" y="12631"/>
                    <a:pt x="0" y="1894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55" name="Google Shape;3755;p8"/>
          <p:cNvSpPr txBox="1"/>
          <p:nvPr>
            <p:ph idx="2" type="body"/>
          </p:nvPr>
        </p:nvSpPr>
        <p:spPr>
          <a:xfrm>
            <a:off x="6222149" y="1501541"/>
            <a:ext cx="5464066" cy="4675422"/>
          </a:xfrm>
          <a:prstGeom prst="rect">
            <a:avLst/>
          </a:prstGeom>
          <a:noFill/>
          <a:ln>
            <a:noFill/>
          </a:ln>
        </p:spPr>
        <p:txBody>
          <a:bodyPr anchorCtr="0" anchor="t" bIns="91425" lIns="91425" spcFirstLastPara="1" rIns="91425" wrap="square" tIns="91425"/>
          <a:lstStyle>
            <a:lvl1pPr indent="-342900" lvl="0" marL="457200" marR="0" rtl="0" algn="l">
              <a:lnSpc>
                <a:spcPct val="90000"/>
              </a:lnSpc>
              <a:spcBef>
                <a:spcPts val="10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accent2"/>
              </a:buClr>
              <a:buSzPts val="1800"/>
              <a:buFont typeface="Calibri"/>
              <a:buChar char="−"/>
              <a:defRPr b="0" i="0" sz="1800" u="none" cap="none" strike="noStrike">
                <a:solidFill>
                  <a:schemeClr val="accent3"/>
                </a:solidFill>
                <a:latin typeface="Calibri"/>
                <a:ea typeface="Calibri"/>
                <a:cs typeface="Calibri"/>
                <a:sym typeface="Calibri"/>
              </a:defRPr>
            </a:lvl2pPr>
            <a:lvl3pPr indent="-342900" lvl="2" marL="1371600" marR="0" rtl="0" algn="l">
              <a:lnSpc>
                <a:spcPct val="90000"/>
              </a:lnSpc>
              <a:spcBef>
                <a:spcPts val="500"/>
              </a:spcBef>
              <a:spcAft>
                <a:spcPts val="0"/>
              </a:spcAft>
              <a:buClr>
                <a:schemeClr val="accent2"/>
              </a:buClr>
              <a:buSzPts val="1800"/>
              <a:buFont typeface="Noto Sans Symbols"/>
              <a:buChar char="▪"/>
              <a:defRPr b="0" i="0" sz="1800" u="none" cap="none" strike="noStrike">
                <a:solidFill>
                  <a:schemeClr val="accent3"/>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accent2"/>
              </a:buClr>
              <a:buSzPts val="1800"/>
              <a:buFont typeface="Courier New"/>
              <a:buChar char="o"/>
              <a:defRPr b="0" i="0" sz="1800" u="none" cap="none" strike="noStrike">
                <a:solidFill>
                  <a:schemeClr val="accent3"/>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56" name="Google Shape;3756;p8"/>
          <p:cNvSpPr/>
          <p:nvPr/>
        </p:nvSpPr>
        <p:spPr>
          <a:xfrm>
            <a:off x="11360895" y="6327249"/>
            <a:ext cx="332012" cy="332012"/>
          </a:xfrm>
          <a:prstGeom prst="ellipse">
            <a:avLst/>
          </a:prstGeom>
          <a:noFill/>
          <a:ln cap="flat" cmpd="sng" w="15875">
            <a:solidFill>
              <a:srgbClr val="C5C5C5"/>
            </a:solidFill>
            <a:prstDash val="solid"/>
            <a:round/>
            <a:headEnd len="sm" w="sm" type="none"/>
            <a:tailEnd len="sm" w="sm" type="none"/>
          </a:ln>
        </p:spPr>
        <p:txBody>
          <a:bodyPr anchorCtr="0" anchor="t" bIns="45700" lIns="0" spcFirstLastPara="1" rIns="0" wrap="square" tIns="45700">
            <a:noAutofit/>
          </a:bodyPr>
          <a:lstStyle/>
          <a:p>
            <a:pPr indent="0" lvl="0" marL="0" marR="0" rtl="0" algn="ctr">
              <a:spcBef>
                <a:spcPts val="0"/>
              </a:spcBef>
              <a:spcAft>
                <a:spcPts val="0"/>
              </a:spcAft>
              <a:buNone/>
            </a:pPr>
            <a:fld id="{00000000-1234-1234-1234-123412341234}" type="slidenum">
              <a:rPr b="1" lang="en-US" sz="1100">
                <a:solidFill>
                  <a:schemeClr val="accent2"/>
                </a:solidFill>
                <a:latin typeface="Calibri"/>
                <a:ea typeface="Calibri"/>
                <a:cs typeface="Calibri"/>
                <a:sym typeface="Calibri"/>
              </a:rPr>
              <a:t>‹#›</a:t>
            </a:fld>
            <a:endParaRPr sz="1100">
              <a:solidFill>
                <a:schemeClr val="accent3"/>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Deloverskrift">
  <p:cSld name="2_Deloverskrift">
    <p:spTree>
      <p:nvGrpSpPr>
        <p:cNvPr id="3757" name="Shape 3757"/>
        <p:cNvGrpSpPr/>
        <p:nvPr/>
      </p:nvGrpSpPr>
      <p:grpSpPr>
        <a:xfrm>
          <a:off x="0" y="0"/>
          <a:ext cx="0" cy="0"/>
          <a:chOff x="0" y="0"/>
          <a:chExt cx="0" cy="0"/>
        </a:xfrm>
      </p:grpSpPr>
      <p:pic>
        <p:nvPicPr>
          <p:cNvPr id="3758" name="Google Shape;3758;p9"/>
          <p:cNvPicPr preferRelativeResize="0"/>
          <p:nvPr/>
        </p:nvPicPr>
        <p:blipFill rotWithShape="1">
          <a:blip r:embed="rId2">
            <a:alphaModFix/>
          </a:blip>
          <a:srcRect b="0" l="0" r="0" t="0"/>
          <a:stretch/>
        </p:blipFill>
        <p:spPr>
          <a:xfrm>
            <a:off x="0" y="1860331"/>
            <a:ext cx="12192000" cy="5023098"/>
          </a:xfrm>
          <a:prstGeom prst="rect">
            <a:avLst/>
          </a:prstGeom>
          <a:noFill/>
          <a:ln>
            <a:noFill/>
          </a:ln>
        </p:spPr>
      </p:pic>
      <p:sp>
        <p:nvSpPr>
          <p:cNvPr id="3759" name="Google Shape;3759;p9"/>
          <p:cNvSpPr/>
          <p:nvPr/>
        </p:nvSpPr>
        <p:spPr>
          <a:xfrm rot="10800000">
            <a:off x="-4739" y="1849364"/>
            <a:ext cx="11451052" cy="662192"/>
          </a:xfrm>
          <a:prstGeom prst="rect">
            <a:avLst/>
          </a:prstGeom>
          <a:gradFill>
            <a:gsLst>
              <a:gs pos="0">
                <a:srgbClr val="70706F">
                  <a:alpha val="0"/>
                </a:srgbClr>
              </a:gs>
              <a:gs pos="78000">
                <a:schemeClr val="accent1"/>
              </a:gs>
              <a:gs pos="100000">
                <a:schemeClr val="accen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0" name="Google Shape;3760;p9"/>
          <p:cNvSpPr txBox="1"/>
          <p:nvPr>
            <p:ph type="title"/>
          </p:nvPr>
        </p:nvSpPr>
        <p:spPr>
          <a:xfrm>
            <a:off x="495300" y="484570"/>
            <a:ext cx="10852150" cy="1176605"/>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accent1"/>
              </a:buClr>
              <a:buSzPts val="3200"/>
              <a:buFont typeface="Calibri"/>
              <a:buNone/>
              <a:defRPr b="0" i="0" sz="3200" u="none" cap="none" strike="noStrike">
                <a:solidFill>
                  <a:schemeClr val="accen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761" name="Google Shape;3761;p9"/>
          <p:cNvSpPr txBox="1"/>
          <p:nvPr>
            <p:ph idx="10" type="dt"/>
          </p:nvPr>
        </p:nvSpPr>
        <p:spPr>
          <a:xfrm>
            <a:off x="4953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62" name="Google Shape;3762;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63" name="Google Shape;3763;p9"/>
          <p:cNvSpPr txBox="1"/>
          <p:nvPr>
            <p:ph idx="12" type="sldNum"/>
          </p:nvPr>
        </p:nvSpPr>
        <p:spPr>
          <a:xfrm>
            <a:off x="89535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764" name="Google Shape;3764;p9"/>
          <p:cNvSpPr/>
          <p:nvPr/>
        </p:nvSpPr>
        <p:spPr>
          <a:xfrm rot="5400000">
            <a:off x="4735470" y="-583885"/>
            <a:ext cx="2741247" cy="12212188"/>
          </a:xfrm>
          <a:prstGeom prst="rect">
            <a:avLst/>
          </a:prstGeom>
          <a:gradFill>
            <a:gsLst>
              <a:gs pos="0">
                <a:srgbClr val="70706F">
                  <a:alpha val="0"/>
                </a:srgbClr>
              </a:gs>
              <a:gs pos="100000">
                <a:srgbClr val="3F3F3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765" name="Google Shape;3765;p9"/>
          <p:cNvGrpSpPr/>
          <p:nvPr/>
        </p:nvGrpSpPr>
        <p:grpSpPr>
          <a:xfrm>
            <a:off x="-2221508" y="4258852"/>
            <a:ext cx="10380062" cy="3551532"/>
            <a:chOff x="-2221508" y="4258852"/>
            <a:chExt cx="10380062" cy="3551532"/>
          </a:xfrm>
        </p:grpSpPr>
        <p:grpSp>
          <p:nvGrpSpPr>
            <p:cNvPr id="3766" name="Google Shape;3766;p9"/>
            <p:cNvGrpSpPr/>
            <p:nvPr/>
          </p:nvGrpSpPr>
          <p:grpSpPr>
            <a:xfrm>
              <a:off x="-2221508" y="4278398"/>
              <a:ext cx="8523115" cy="3102749"/>
              <a:chOff x="3198" y="1063"/>
              <a:chExt cx="3736" cy="1330"/>
            </a:xfrm>
          </p:grpSpPr>
          <p:grpSp>
            <p:nvGrpSpPr>
              <p:cNvPr id="3767" name="Google Shape;3767;p9"/>
              <p:cNvGrpSpPr/>
              <p:nvPr/>
            </p:nvGrpSpPr>
            <p:grpSpPr>
              <a:xfrm>
                <a:off x="3198" y="1063"/>
                <a:ext cx="3736" cy="1330"/>
                <a:chOff x="3198" y="1063"/>
                <a:chExt cx="3736" cy="1330"/>
              </a:xfrm>
            </p:grpSpPr>
            <p:sp>
              <p:nvSpPr>
                <p:cNvPr id="3768" name="Google Shape;3768;p9"/>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9" name="Google Shape;3769;p9"/>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0" name="Google Shape;3770;p9"/>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1" name="Google Shape;3771;p9"/>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2" name="Google Shape;3772;p9"/>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3" name="Google Shape;3773;p9"/>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4" name="Google Shape;3774;p9"/>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5" name="Google Shape;3775;p9"/>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6" name="Google Shape;3776;p9"/>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7" name="Google Shape;3777;p9"/>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8" name="Google Shape;3778;p9"/>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9" name="Google Shape;3779;p9"/>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0" name="Google Shape;3780;p9"/>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1" name="Google Shape;3781;p9"/>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2" name="Google Shape;3782;p9"/>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3" name="Google Shape;3783;p9"/>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4" name="Google Shape;3784;p9"/>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5" name="Google Shape;3785;p9"/>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6" name="Google Shape;3786;p9"/>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7" name="Google Shape;3787;p9"/>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8" name="Google Shape;3788;p9"/>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9" name="Google Shape;3789;p9"/>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0" name="Google Shape;3790;p9"/>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1" name="Google Shape;3791;p9"/>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2" name="Google Shape;3792;p9"/>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3" name="Google Shape;3793;p9"/>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4" name="Google Shape;3794;p9"/>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5" name="Google Shape;3795;p9"/>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6" name="Google Shape;3796;p9"/>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7" name="Google Shape;3797;p9"/>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8" name="Google Shape;3798;p9"/>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9" name="Google Shape;3799;p9"/>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0" name="Google Shape;3800;p9"/>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1" name="Google Shape;3801;p9"/>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2" name="Google Shape;3802;p9"/>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3" name="Google Shape;3803;p9"/>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4" name="Google Shape;3804;p9"/>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5" name="Google Shape;3805;p9"/>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6" name="Google Shape;3806;p9"/>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7" name="Google Shape;3807;p9"/>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8" name="Google Shape;3808;p9"/>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9" name="Google Shape;3809;p9"/>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0" name="Google Shape;3810;p9"/>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1" name="Google Shape;3811;p9"/>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2" name="Google Shape;3812;p9"/>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3" name="Google Shape;3813;p9"/>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4" name="Google Shape;3814;p9"/>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5" name="Google Shape;3815;p9"/>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6" name="Google Shape;3816;p9"/>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7" name="Google Shape;3817;p9"/>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8" name="Google Shape;3818;p9"/>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9" name="Google Shape;3819;p9"/>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0" name="Google Shape;3820;p9"/>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1" name="Google Shape;3821;p9"/>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2" name="Google Shape;3822;p9"/>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3" name="Google Shape;3823;p9"/>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4" name="Google Shape;3824;p9"/>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5" name="Google Shape;3825;p9"/>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6" name="Google Shape;3826;p9"/>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7" name="Google Shape;3827;p9"/>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8" name="Google Shape;3828;p9"/>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9" name="Google Shape;3829;p9"/>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0" name="Google Shape;3830;p9"/>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1" name="Google Shape;3831;p9"/>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2" name="Google Shape;3832;p9"/>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3" name="Google Shape;3833;p9"/>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4" name="Google Shape;3834;p9"/>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5" name="Google Shape;3835;p9"/>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6" name="Google Shape;3836;p9"/>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7" name="Google Shape;3837;p9"/>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8" name="Google Shape;3838;p9"/>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9" name="Google Shape;3839;p9"/>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0" name="Google Shape;3840;p9"/>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1" name="Google Shape;3841;p9"/>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2" name="Google Shape;3842;p9"/>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3" name="Google Shape;3843;p9"/>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4" name="Google Shape;3844;p9"/>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5" name="Google Shape;3845;p9"/>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6" name="Google Shape;3846;p9"/>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7" name="Google Shape;3847;p9"/>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8" name="Google Shape;3848;p9"/>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9" name="Google Shape;3849;p9"/>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0" name="Google Shape;3850;p9"/>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1" name="Google Shape;3851;p9"/>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2" name="Google Shape;3852;p9"/>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3" name="Google Shape;3853;p9"/>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4" name="Google Shape;3854;p9"/>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5" name="Google Shape;3855;p9"/>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6" name="Google Shape;3856;p9"/>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7" name="Google Shape;3857;p9"/>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8" name="Google Shape;3858;p9"/>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9" name="Google Shape;3859;p9"/>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0" name="Google Shape;3860;p9"/>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1" name="Google Shape;3861;p9"/>
                <p:cNvSpPr/>
                <p:nvPr/>
              </p:nvSpPr>
              <p:spPr>
                <a:xfrm>
                  <a:off x="3198" y="144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2" name="Google Shape;3862;p9"/>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3" name="Google Shape;3863;p9"/>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4" name="Google Shape;3864;p9"/>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5" name="Google Shape;3865;p9"/>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6" name="Google Shape;3866;p9"/>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7" name="Google Shape;3867;p9"/>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8" name="Google Shape;3868;p9"/>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9" name="Google Shape;3869;p9"/>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0" name="Google Shape;3870;p9"/>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1" name="Google Shape;3871;p9"/>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2" name="Google Shape;3872;p9"/>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3" name="Google Shape;3873;p9"/>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4" name="Google Shape;3874;p9"/>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5" name="Google Shape;3875;p9"/>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6" name="Google Shape;3876;p9"/>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7" name="Google Shape;3877;p9"/>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8" name="Google Shape;3878;p9"/>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9" name="Google Shape;3879;p9"/>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0" name="Google Shape;3880;p9"/>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1" name="Google Shape;3881;p9"/>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2" name="Google Shape;3882;p9"/>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3" name="Google Shape;3883;p9"/>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4" name="Google Shape;3884;p9"/>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5" name="Google Shape;3885;p9"/>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6" name="Google Shape;3886;p9"/>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7" name="Google Shape;3887;p9"/>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8" name="Google Shape;3888;p9"/>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9" name="Google Shape;3889;p9"/>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0" name="Google Shape;3890;p9"/>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1" name="Google Shape;3891;p9"/>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2" name="Google Shape;3892;p9"/>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3" name="Google Shape;3893;p9"/>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4" name="Google Shape;3894;p9"/>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5" name="Google Shape;3895;p9"/>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6" name="Google Shape;3896;p9"/>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7" name="Google Shape;3897;p9"/>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8" name="Google Shape;3898;p9"/>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9" name="Google Shape;3899;p9"/>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0" name="Google Shape;3900;p9"/>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1" name="Google Shape;3901;p9"/>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2" name="Google Shape;3902;p9"/>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3" name="Google Shape;3903;p9"/>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4" name="Google Shape;3904;p9"/>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5" name="Google Shape;3905;p9"/>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6" name="Google Shape;3906;p9"/>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7" name="Google Shape;3907;p9"/>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8" name="Google Shape;3908;p9"/>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9" name="Google Shape;3909;p9"/>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0" name="Google Shape;3910;p9"/>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1" name="Google Shape;3911;p9"/>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2" name="Google Shape;3912;p9"/>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3" name="Google Shape;3913;p9"/>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4" name="Google Shape;3914;p9"/>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5" name="Google Shape;3915;p9"/>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6" name="Google Shape;3916;p9"/>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7" name="Google Shape;3917;p9"/>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8" name="Google Shape;3918;p9"/>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9" name="Google Shape;3919;p9"/>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0" name="Google Shape;3920;p9"/>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1" name="Google Shape;3921;p9"/>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2" name="Google Shape;3922;p9"/>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3" name="Google Shape;3923;p9"/>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4" name="Google Shape;3924;p9"/>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5" name="Google Shape;3925;p9"/>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6" name="Google Shape;3926;p9"/>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7" name="Google Shape;3927;p9"/>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8" name="Google Shape;3928;p9"/>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9" name="Google Shape;3929;p9"/>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0" name="Google Shape;3930;p9"/>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1" name="Google Shape;3931;p9"/>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2" name="Google Shape;3932;p9"/>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3" name="Google Shape;3933;p9"/>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4" name="Google Shape;3934;p9"/>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5" name="Google Shape;3935;p9"/>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6" name="Google Shape;3936;p9"/>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7" name="Google Shape;3937;p9"/>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8" name="Google Shape;3938;p9"/>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9" name="Google Shape;3939;p9"/>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0" name="Google Shape;3940;p9"/>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1" name="Google Shape;3941;p9"/>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2" name="Google Shape;3942;p9"/>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3" name="Google Shape;3943;p9"/>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4" name="Google Shape;3944;p9"/>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5" name="Google Shape;3945;p9"/>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6" name="Google Shape;3946;p9"/>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7" name="Google Shape;3947;p9"/>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8" name="Google Shape;3948;p9"/>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9" name="Google Shape;3949;p9"/>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0" name="Google Shape;3950;p9"/>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1" name="Google Shape;3951;p9"/>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2" name="Google Shape;3952;p9"/>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3" name="Google Shape;3953;p9"/>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4" name="Google Shape;3954;p9"/>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5" name="Google Shape;3955;p9"/>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6" name="Google Shape;3956;p9"/>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7" name="Google Shape;3957;p9"/>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8" name="Google Shape;3958;p9"/>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9" name="Google Shape;3959;p9"/>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0" name="Google Shape;3960;p9"/>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1" name="Google Shape;3961;p9"/>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2" name="Google Shape;3962;p9"/>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3" name="Google Shape;3963;p9"/>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4" name="Google Shape;3964;p9"/>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5" name="Google Shape;3965;p9"/>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6" name="Google Shape;3966;p9"/>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7" name="Google Shape;3967;p9"/>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68" name="Google Shape;3968;p9"/>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9" name="Google Shape;3969;p9"/>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0" name="Google Shape;3970;p9"/>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1" name="Google Shape;3971;p9"/>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2" name="Google Shape;3972;p9"/>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3" name="Google Shape;3973;p9"/>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4" name="Google Shape;3974;p9"/>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5" name="Google Shape;3975;p9"/>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6" name="Google Shape;3976;p9"/>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7" name="Google Shape;3977;p9"/>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8" name="Google Shape;3978;p9"/>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9" name="Google Shape;3979;p9"/>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0" name="Google Shape;3980;p9"/>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1" name="Google Shape;3981;p9"/>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2" name="Google Shape;3982;p9"/>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3" name="Google Shape;3983;p9"/>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4" name="Google Shape;3984;p9"/>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5" name="Google Shape;3985;p9"/>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6" name="Google Shape;3986;p9"/>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7" name="Google Shape;3987;p9"/>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8" name="Google Shape;3988;p9"/>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9" name="Google Shape;3989;p9"/>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0" name="Google Shape;3990;p9"/>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1" name="Google Shape;3991;p9"/>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2" name="Google Shape;3992;p9"/>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3" name="Google Shape;3993;p9"/>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4" name="Google Shape;3994;p9"/>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5" name="Google Shape;3995;p9"/>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6" name="Google Shape;3996;p9"/>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7" name="Google Shape;3997;p9"/>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8" name="Google Shape;3998;p9"/>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9" name="Google Shape;3999;p9"/>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0" name="Google Shape;4000;p9"/>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1" name="Google Shape;4001;p9"/>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2" name="Google Shape;4002;p9"/>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3" name="Google Shape;4003;p9"/>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4" name="Google Shape;4004;p9"/>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5" name="Google Shape;4005;p9"/>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6" name="Google Shape;4006;p9"/>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7" name="Google Shape;4007;p9"/>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8" name="Google Shape;4008;p9"/>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9" name="Google Shape;4009;p9"/>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0" name="Google Shape;4010;p9"/>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1" name="Google Shape;4011;p9"/>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012" name="Google Shape;4012;p9"/>
            <p:cNvGrpSpPr/>
            <p:nvPr/>
          </p:nvGrpSpPr>
          <p:grpSpPr>
            <a:xfrm rot="10800000">
              <a:off x="-398214" y="4675699"/>
              <a:ext cx="8523115" cy="3102749"/>
              <a:chOff x="3198" y="1063"/>
              <a:chExt cx="3736" cy="1330"/>
            </a:xfrm>
          </p:grpSpPr>
          <p:grpSp>
            <p:nvGrpSpPr>
              <p:cNvPr id="4013" name="Google Shape;4013;p9"/>
              <p:cNvGrpSpPr/>
              <p:nvPr/>
            </p:nvGrpSpPr>
            <p:grpSpPr>
              <a:xfrm>
                <a:off x="3198" y="1063"/>
                <a:ext cx="3736" cy="1330"/>
                <a:chOff x="3198" y="1063"/>
                <a:chExt cx="3736" cy="1330"/>
              </a:xfrm>
            </p:grpSpPr>
            <p:sp>
              <p:nvSpPr>
                <p:cNvPr id="4014" name="Google Shape;4014;p9"/>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5" name="Google Shape;4015;p9"/>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6" name="Google Shape;4016;p9"/>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7" name="Google Shape;4017;p9"/>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8" name="Google Shape;4018;p9"/>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9" name="Google Shape;4019;p9"/>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0" name="Google Shape;4020;p9"/>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1" name="Google Shape;4021;p9"/>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2" name="Google Shape;4022;p9"/>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3" name="Google Shape;4023;p9"/>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4" name="Google Shape;4024;p9"/>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5" name="Google Shape;4025;p9"/>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6" name="Google Shape;4026;p9"/>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7" name="Google Shape;4027;p9"/>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8" name="Google Shape;4028;p9"/>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9" name="Google Shape;4029;p9"/>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0" name="Google Shape;4030;p9"/>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1" name="Google Shape;4031;p9"/>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2" name="Google Shape;4032;p9"/>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3" name="Google Shape;4033;p9"/>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4" name="Google Shape;4034;p9"/>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5" name="Google Shape;4035;p9"/>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6" name="Google Shape;4036;p9"/>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7" name="Google Shape;4037;p9"/>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8" name="Google Shape;4038;p9"/>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9" name="Google Shape;4039;p9"/>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0" name="Google Shape;4040;p9"/>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1" name="Google Shape;4041;p9"/>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2" name="Google Shape;4042;p9"/>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3" name="Google Shape;4043;p9"/>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4" name="Google Shape;4044;p9"/>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5" name="Google Shape;4045;p9"/>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6" name="Google Shape;4046;p9"/>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7" name="Google Shape;4047;p9"/>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8" name="Google Shape;4048;p9"/>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9" name="Google Shape;4049;p9"/>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0" name="Google Shape;4050;p9"/>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1" name="Google Shape;4051;p9"/>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2" name="Google Shape;4052;p9"/>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3" name="Google Shape;4053;p9"/>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4" name="Google Shape;4054;p9"/>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5" name="Google Shape;4055;p9"/>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6" name="Google Shape;4056;p9"/>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7" name="Google Shape;4057;p9"/>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8" name="Google Shape;4058;p9"/>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9" name="Google Shape;4059;p9"/>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0" name="Google Shape;4060;p9"/>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1" name="Google Shape;4061;p9"/>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2" name="Google Shape;4062;p9"/>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3" name="Google Shape;4063;p9"/>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4" name="Google Shape;4064;p9"/>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5" name="Google Shape;4065;p9"/>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6" name="Google Shape;4066;p9"/>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7" name="Google Shape;4067;p9"/>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8" name="Google Shape;4068;p9"/>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9" name="Google Shape;4069;p9"/>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0" name="Google Shape;4070;p9"/>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1" name="Google Shape;4071;p9"/>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2" name="Google Shape;4072;p9"/>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3" name="Google Shape;4073;p9"/>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4" name="Google Shape;4074;p9"/>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5" name="Google Shape;4075;p9"/>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6" name="Google Shape;4076;p9"/>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7" name="Google Shape;4077;p9"/>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8" name="Google Shape;4078;p9"/>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9" name="Google Shape;4079;p9"/>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0" name="Google Shape;4080;p9"/>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1" name="Google Shape;4081;p9"/>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2" name="Google Shape;4082;p9"/>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3" name="Google Shape;4083;p9"/>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4" name="Google Shape;4084;p9"/>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5" name="Google Shape;4085;p9"/>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6" name="Google Shape;4086;p9"/>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7" name="Google Shape;4087;p9"/>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8" name="Google Shape;4088;p9"/>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9" name="Google Shape;4089;p9"/>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0" name="Google Shape;4090;p9"/>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1" name="Google Shape;4091;p9"/>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2" name="Google Shape;4092;p9"/>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3" name="Google Shape;4093;p9"/>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4" name="Google Shape;4094;p9"/>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5" name="Google Shape;4095;p9"/>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6" name="Google Shape;4096;p9"/>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7" name="Google Shape;4097;p9"/>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8" name="Google Shape;4098;p9"/>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9" name="Google Shape;4099;p9"/>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0" name="Google Shape;4100;p9"/>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1" name="Google Shape;4101;p9"/>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2" name="Google Shape;4102;p9"/>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3" name="Google Shape;4103;p9"/>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4" name="Google Shape;4104;p9"/>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5" name="Google Shape;4105;p9"/>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6" name="Google Shape;4106;p9"/>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7" name="Google Shape;4107;p9"/>
                <p:cNvSpPr/>
                <p:nvPr/>
              </p:nvSpPr>
              <p:spPr>
                <a:xfrm>
                  <a:off x="3198" y="144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8" name="Google Shape;4108;p9"/>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9" name="Google Shape;4109;p9"/>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0" name="Google Shape;4110;p9"/>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1" name="Google Shape;4111;p9"/>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2" name="Google Shape;4112;p9"/>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3" name="Google Shape;4113;p9"/>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4" name="Google Shape;4114;p9"/>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5" name="Google Shape;4115;p9"/>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6" name="Google Shape;4116;p9"/>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7" name="Google Shape;4117;p9"/>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8" name="Google Shape;4118;p9"/>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9" name="Google Shape;4119;p9"/>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0" name="Google Shape;4120;p9"/>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1" name="Google Shape;4121;p9"/>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2" name="Google Shape;4122;p9"/>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3" name="Google Shape;4123;p9"/>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4" name="Google Shape;4124;p9"/>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5" name="Google Shape;4125;p9"/>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6" name="Google Shape;4126;p9"/>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7" name="Google Shape;4127;p9"/>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8" name="Google Shape;4128;p9"/>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9" name="Google Shape;4129;p9"/>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0" name="Google Shape;4130;p9"/>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1" name="Google Shape;4131;p9"/>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2" name="Google Shape;4132;p9"/>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3" name="Google Shape;4133;p9"/>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4" name="Google Shape;4134;p9"/>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5" name="Google Shape;4135;p9"/>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6" name="Google Shape;4136;p9"/>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7" name="Google Shape;4137;p9"/>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8" name="Google Shape;4138;p9"/>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9" name="Google Shape;4139;p9"/>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0" name="Google Shape;4140;p9"/>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1" name="Google Shape;4141;p9"/>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2" name="Google Shape;4142;p9"/>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3" name="Google Shape;4143;p9"/>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4" name="Google Shape;4144;p9"/>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5" name="Google Shape;4145;p9"/>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6" name="Google Shape;4146;p9"/>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7" name="Google Shape;4147;p9"/>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8" name="Google Shape;4148;p9"/>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9" name="Google Shape;4149;p9"/>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0" name="Google Shape;4150;p9"/>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1" name="Google Shape;4151;p9"/>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2" name="Google Shape;4152;p9"/>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3" name="Google Shape;4153;p9"/>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4" name="Google Shape;4154;p9"/>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5" name="Google Shape;4155;p9"/>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6" name="Google Shape;4156;p9"/>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7" name="Google Shape;4157;p9"/>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8" name="Google Shape;4158;p9"/>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9" name="Google Shape;4159;p9"/>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0" name="Google Shape;4160;p9"/>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1" name="Google Shape;4161;p9"/>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2" name="Google Shape;4162;p9"/>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3" name="Google Shape;4163;p9"/>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4" name="Google Shape;4164;p9"/>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5" name="Google Shape;4165;p9"/>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6" name="Google Shape;4166;p9"/>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7" name="Google Shape;4167;p9"/>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8" name="Google Shape;4168;p9"/>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9" name="Google Shape;4169;p9"/>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0" name="Google Shape;4170;p9"/>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1" name="Google Shape;4171;p9"/>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2" name="Google Shape;4172;p9"/>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3" name="Google Shape;4173;p9"/>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4" name="Google Shape;4174;p9"/>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5" name="Google Shape;4175;p9"/>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6" name="Google Shape;4176;p9"/>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7" name="Google Shape;4177;p9"/>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8" name="Google Shape;4178;p9"/>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9" name="Google Shape;4179;p9"/>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0" name="Google Shape;4180;p9"/>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1" name="Google Shape;4181;p9"/>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2" name="Google Shape;4182;p9"/>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3" name="Google Shape;4183;p9"/>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4" name="Google Shape;4184;p9"/>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5" name="Google Shape;4185;p9"/>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6" name="Google Shape;4186;p9"/>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7" name="Google Shape;4187;p9"/>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8" name="Google Shape;4188;p9"/>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9" name="Google Shape;4189;p9"/>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0" name="Google Shape;4190;p9"/>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1" name="Google Shape;4191;p9"/>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2" name="Google Shape;4192;p9"/>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3" name="Google Shape;4193;p9"/>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4" name="Google Shape;4194;p9"/>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5" name="Google Shape;4195;p9"/>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6" name="Google Shape;4196;p9"/>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7" name="Google Shape;4197;p9"/>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8" name="Google Shape;4198;p9"/>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9" name="Google Shape;4199;p9"/>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0" name="Google Shape;4200;p9"/>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1" name="Google Shape;4201;p9"/>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2" name="Google Shape;4202;p9"/>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3" name="Google Shape;4203;p9"/>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4" name="Google Shape;4204;p9"/>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5" name="Google Shape;4205;p9"/>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6" name="Google Shape;4206;p9"/>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7" name="Google Shape;4207;p9"/>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8" name="Google Shape;4208;p9"/>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9" name="Google Shape;4209;p9"/>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0" name="Google Shape;4210;p9"/>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1" name="Google Shape;4211;p9"/>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2" name="Google Shape;4212;p9"/>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3" name="Google Shape;4213;p9"/>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14" name="Google Shape;4214;p9"/>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5" name="Google Shape;4215;p9"/>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6" name="Google Shape;4216;p9"/>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7" name="Google Shape;4217;p9"/>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8" name="Google Shape;4218;p9"/>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9" name="Google Shape;4219;p9"/>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20" name="Google Shape;4220;p9"/>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21" name="Google Shape;4221;p9"/>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22" name="Google Shape;4222;p9"/>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23" name="Google Shape;4223;p9"/>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24" name="Google Shape;4224;p9"/>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25" name="Google Shape;4225;p9"/>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26" name="Google Shape;4226;p9"/>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27" name="Google Shape;4227;p9"/>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28" name="Google Shape;4228;p9"/>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29" name="Google Shape;4229;p9"/>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0" name="Google Shape;4230;p9"/>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1" name="Google Shape;4231;p9"/>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2" name="Google Shape;4232;p9"/>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3" name="Google Shape;4233;p9"/>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4" name="Google Shape;4234;p9"/>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5" name="Google Shape;4235;p9"/>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6" name="Google Shape;4236;p9"/>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7" name="Google Shape;4237;p9"/>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8" name="Google Shape;4238;p9"/>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9" name="Google Shape;4239;p9"/>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0" name="Google Shape;4240;p9"/>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1" name="Google Shape;4241;p9"/>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2" name="Google Shape;4242;p9"/>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3" name="Google Shape;4243;p9"/>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4" name="Google Shape;4244;p9"/>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5" name="Google Shape;4245;p9"/>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6" name="Google Shape;4246;p9"/>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7" name="Google Shape;4247;p9"/>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8" name="Google Shape;4248;p9"/>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9" name="Google Shape;4249;p9"/>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50" name="Google Shape;4250;p9"/>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51" name="Google Shape;4251;p9"/>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52" name="Google Shape;4252;p9"/>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53" name="Google Shape;4253;p9"/>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54" name="Google Shape;4254;p9"/>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55" name="Google Shape;4255;p9"/>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56" name="Google Shape;4256;p9"/>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57" name="Google Shape;4257;p9"/>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258" name="Google Shape;4258;p9"/>
            <p:cNvGrpSpPr/>
            <p:nvPr/>
          </p:nvGrpSpPr>
          <p:grpSpPr>
            <a:xfrm>
              <a:off x="-114771" y="4258852"/>
              <a:ext cx="8273325" cy="3551532"/>
              <a:chOff x="-114771" y="4258852"/>
              <a:chExt cx="8273325" cy="3551532"/>
            </a:xfrm>
          </p:grpSpPr>
          <p:sp>
            <p:nvSpPr>
              <p:cNvPr id="4259" name="Google Shape;4259;p9"/>
              <p:cNvSpPr/>
              <p:nvPr/>
            </p:nvSpPr>
            <p:spPr>
              <a:xfrm>
                <a:off x="6728714" y="5275821"/>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0" name="Google Shape;4260;p9"/>
              <p:cNvSpPr/>
              <p:nvPr/>
            </p:nvSpPr>
            <p:spPr>
              <a:xfrm>
                <a:off x="5807952" y="5849039"/>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1" name="Google Shape;4261;p9"/>
              <p:cNvSpPr/>
              <p:nvPr/>
            </p:nvSpPr>
            <p:spPr>
              <a:xfrm>
                <a:off x="3604379" y="5205175"/>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2" name="Google Shape;4262;p9"/>
              <p:cNvSpPr/>
              <p:nvPr/>
            </p:nvSpPr>
            <p:spPr>
              <a:xfrm>
                <a:off x="1774550" y="4751828"/>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3" name="Google Shape;4263;p9"/>
              <p:cNvSpPr/>
              <p:nvPr/>
            </p:nvSpPr>
            <p:spPr>
              <a:xfrm>
                <a:off x="1541569" y="6099506"/>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4" name="Google Shape;4264;p9"/>
              <p:cNvSpPr/>
              <p:nvPr/>
            </p:nvSpPr>
            <p:spPr>
              <a:xfrm>
                <a:off x="-114771" y="7149454"/>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5" name="Google Shape;4265;p9"/>
              <p:cNvSpPr/>
              <p:nvPr/>
            </p:nvSpPr>
            <p:spPr>
              <a:xfrm>
                <a:off x="831258" y="7695188"/>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6" name="Google Shape;4266;p9"/>
              <p:cNvSpPr/>
              <p:nvPr/>
            </p:nvSpPr>
            <p:spPr>
              <a:xfrm>
                <a:off x="2037851" y="722944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7" name="Google Shape;4267;p9"/>
              <p:cNvSpPr/>
              <p:nvPr/>
            </p:nvSpPr>
            <p:spPr>
              <a:xfrm>
                <a:off x="2440619" y="6342125"/>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8" name="Google Shape;4268;p9"/>
              <p:cNvSpPr/>
              <p:nvPr/>
            </p:nvSpPr>
            <p:spPr>
              <a:xfrm>
                <a:off x="3354945" y="5602598"/>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9" name="Google Shape;4269;p9"/>
              <p:cNvSpPr/>
              <p:nvPr/>
            </p:nvSpPr>
            <p:spPr>
              <a:xfrm>
                <a:off x="638803" y="548954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0" name="Google Shape;4270;p9"/>
              <p:cNvSpPr/>
              <p:nvPr/>
            </p:nvSpPr>
            <p:spPr>
              <a:xfrm>
                <a:off x="-56010" y="5517535"/>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1" name="Google Shape;4271;p9"/>
              <p:cNvSpPr/>
              <p:nvPr/>
            </p:nvSpPr>
            <p:spPr>
              <a:xfrm>
                <a:off x="3675045" y="5890712"/>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2" name="Google Shape;4272;p9"/>
              <p:cNvSpPr/>
              <p:nvPr/>
            </p:nvSpPr>
            <p:spPr>
              <a:xfrm>
                <a:off x="4929215" y="5442119"/>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3" name="Google Shape;4273;p9"/>
              <p:cNvSpPr/>
              <p:nvPr/>
            </p:nvSpPr>
            <p:spPr>
              <a:xfrm>
                <a:off x="6408464" y="6673851"/>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4" name="Google Shape;4274;p9"/>
              <p:cNvSpPr/>
              <p:nvPr/>
            </p:nvSpPr>
            <p:spPr>
              <a:xfrm>
                <a:off x="4648835" y="7057017"/>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5" name="Google Shape;4275;p9"/>
              <p:cNvSpPr/>
              <p:nvPr/>
            </p:nvSpPr>
            <p:spPr>
              <a:xfrm>
                <a:off x="7339651" y="721181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6" name="Google Shape;4276;p9"/>
              <p:cNvSpPr/>
              <p:nvPr/>
            </p:nvSpPr>
            <p:spPr>
              <a:xfrm>
                <a:off x="6734124" y="6306393"/>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7" name="Google Shape;4277;p9"/>
              <p:cNvSpPr/>
              <p:nvPr/>
            </p:nvSpPr>
            <p:spPr>
              <a:xfrm>
                <a:off x="8045904" y="6777637"/>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8" name="Google Shape;4278;p9"/>
              <p:cNvSpPr/>
              <p:nvPr/>
            </p:nvSpPr>
            <p:spPr>
              <a:xfrm>
                <a:off x="857834" y="650281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9" name="Google Shape;4279;p9"/>
              <p:cNvSpPr/>
              <p:nvPr/>
            </p:nvSpPr>
            <p:spPr>
              <a:xfrm>
                <a:off x="5439693" y="4258852"/>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4280" name="Google Shape;4280;p9"/>
          <p:cNvGrpSpPr/>
          <p:nvPr/>
        </p:nvGrpSpPr>
        <p:grpSpPr>
          <a:xfrm>
            <a:off x="10731062" y="335430"/>
            <a:ext cx="965638" cy="686321"/>
            <a:chOff x="10328197" y="1523459"/>
            <a:chExt cx="1536700" cy="1092200"/>
          </a:xfrm>
        </p:grpSpPr>
        <p:sp>
          <p:nvSpPr>
            <p:cNvPr id="4281" name="Google Shape;4281;p9"/>
            <p:cNvSpPr/>
            <p:nvPr/>
          </p:nvSpPr>
          <p:spPr>
            <a:xfrm>
              <a:off x="10869535" y="2298159"/>
              <a:ext cx="211138" cy="317500"/>
            </a:xfrm>
            <a:custGeom>
              <a:rect b="b" l="l" r="r" t="t"/>
              <a:pathLst>
                <a:path extrusionOk="0" h="120000" w="120000">
                  <a:moveTo>
                    <a:pt x="22018" y="100243"/>
                  </a:moveTo>
                  <a:cubicBezTo>
                    <a:pt x="27522" y="101707"/>
                    <a:pt x="38532" y="106097"/>
                    <a:pt x="59449" y="106097"/>
                  </a:cubicBezTo>
                  <a:cubicBezTo>
                    <a:pt x="91376" y="106097"/>
                    <a:pt x="95779" y="90731"/>
                    <a:pt x="95779" y="83414"/>
                  </a:cubicBezTo>
                  <a:cubicBezTo>
                    <a:pt x="95779" y="75365"/>
                    <a:pt x="95779" y="75365"/>
                    <a:pt x="95779" y="75365"/>
                  </a:cubicBezTo>
                  <a:cubicBezTo>
                    <a:pt x="94678" y="76097"/>
                    <a:pt x="92477" y="76829"/>
                    <a:pt x="90275" y="78292"/>
                  </a:cubicBezTo>
                  <a:cubicBezTo>
                    <a:pt x="88073" y="79024"/>
                    <a:pt x="85871" y="80487"/>
                    <a:pt x="82568" y="81951"/>
                  </a:cubicBezTo>
                  <a:cubicBezTo>
                    <a:pt x="79266" y="82682"/>
                    <a:pt x="75963" y="84146"/>
                    <a:pt x="71559" y="84878"/>
                  </a:cubicBezTo>
                  <a:cubicBezTo>
                    <a:pt x="67155" y="85609"/>
                    <a:pt x="62752" y="86341"/>
                    <a:pt x="56146" y="86341"/>
                  </a:cubicBezTo>
                  <a:cubicBezTo>
                    <a:pt x="47339" y="86341"/>
                    <a:pt x="39633" y="84878"/>
                    <a:pt x="31926" y="82682"/>
                  </a:cubicBezTo>
                  <a:cubicBezTo>
                    <a:pt x="25321" y="80487"/>
                    <a:pt x="18715" y="78292"/>
                    <a:pt x="14311" y="74634"/>
                  </a:cubicBezTo>
                  <a:cubicBezTo>
                    <a:pt x="9908" y="70975"/>
                    <a:pt x="5504" y="66585"/>
                    <a:pt x="3302" y="61463"/>
                  </a:cubicBezTo>
                  <a:cubicBezTo>
                    <a:pt x="1100" y="56341"/>
                    <a:pt x="0" y="50487"/>
                    <a:pt x="0" y="44634"/>
                  </a:cubicBezTo>
                  <a:cubicBezTo>
                    <a:pt x="0" y="38048"/>
                    <a:pt x="1100" y="32195"/>
                    <a:pt x="4403" y="27073"/>
                  </a:cubicBezTo>
                  <a:cubicBezTo>
                    <a:pt x="7706" y="21219"/>
                    <a:pt x="13211" y="16829"/>
                    <a:pt x="18715" y="12439"/>
                  </a:cubicBezTo>
                  <a:cubicBezTo>
                    <a:pt x="25321" y="8780"/>
                    <a:pt x="33027" y="5853"/>
                    <a:pt x="41834" y="3658"/>
                  </a:cubicBezTo>
                  <a:cubicBezTo>
                    <a:pt x="49541" y="1463"/>
                    <a:pt x="59449" y="0"/>
                    <a:pt x="70458" y="0"/>
                  </a:cubicBezTo>
                  <a:cubicBezTo>
                    <a:pt x="80366" y="0"/>
                    <a:pt x="90275" y="731"/>
                    <a:pt x="99082" y="1463"/>
                  </a:cubicBezTo>
                  <a:cubicBezTo>
                    <a:pt x="107889" y="2926"/>
                    <a:pt x="114495" y="4390"/>
                    <a:pt x="120000" y="5853"/>
                  </a:cubicBezTo>
                  <a:cubicBezTo>
                    <a:pt x="120000" y="83414"/>
                    <a:pt x="120000" y="83414"/>
                    <a:pt x="120000" y="83414"/>
                  </a:cubicBezTo>
                  <a:cubicBezTo>
                    <a:pt x="120000" y="95853"/>
                    <a:pt x="113394" y="120000"/>
                    <a:pt x="59449" y="120000"/>
                  </a:cubicBezTo>
                  <a:cubicBezTo>
                    <a:pt x="29724" y="120000"/>
                    <a:pt x="16513" y="114146"/>
                    <a:pt x="11009" y="112682"/>
                  </a:cubicBezTo>
                  <a:lnTo>
                    <a:pt x="22018" y="100243"/>
                  </a:lnTo>
                  <a:close/>
                  <a:moveTo>
                    <a:pt x="95779" y="16829"/>
                  </a:moveTo>
                  <a:cubicBezTo>
                    <a:pt x="94678" y="16097"/>
                    <a:pt x="91376" y="16097"/>
                    <a:pt x="88073" y="15365"/>
                  </a:cubicBezTo>
                  <a:cubicBezTo>
                    <a:pt x="83669" y="14634"/>
                    <a:pt x="78165" y="13902"/>
                    <a:pt x="70458" y="13902"/>
                  </a:cubicBezTo>
                  <a:cubicBezTo>
                    <a:pt x="63853" y="13902"/>
                    <a:pt x="57247" y="14634"/>
                    <a:pt x="51743" y="16097"/>
                  </a:cubicBezTo>
                  <a:cubicBezTo>
                    <a:pt x="46238" y="17560"/>
                    <a:pt x="40733" y="19756"/>
                    <a:pt x="37431" y="22682"/>
                  </a:cubicBezTo>
                  <a:cubicBezTo>
                    <a:pt x="33027" y="25609"/>
                    <a:pt x="29724" y="28536"/>
                    <a:pt x="27522" y="32195"/>
                  </a:cubicBezTo>
                  <a:cubicBezTo>
                    <a:pt x="25321" y="35853"/>
                    <a:pt x="24220" y="40243"/>
                    <a:pt x="24220" y="44634"/>
                  </a:cubicBezTo>
                  <a:cubicBezTo>
                    <a:pt x="24220" y="48292"/>
                    <a:pt x="25321" y="51951"/>
                    <a:pt x="26422" y="54878"/>
                  </a:cubicBezTo>
                  <a:cubicBezTo>
                    <a:pt x="27522" y="58536"/>
                    <a:pt x="29724" y="61463"/>
                    <a:pt x="33027" y="63658"/>
                  </a:cubicBezTo>
                  <a:cubicBezTo>
                    <a:pt x="36330" y="66585"/>
                    <a:pt x="39633" y="68780"/>
                    <a:pt x="44036" y="70243"/>
                  </a:cubicBezTo>
                  <a:cubicBezTo>
                    <a:pt x="48440" y="71707"/>
                    <a:pt x="53944" y="71707"/>
                    <a:pt x="60550" y="71707"/>
                  </a:cubicBezTo>
                  <a:cubicBezTo>
                    <a:pt x="66055" y="71707"/>
                    <a:pt x="71559" y="71707"/>
                    <a:pt x="75963" y="70243"/>
                  </a:cubicBezTo>
                  <a:cubicBezTo>
                    <a:pt x="80366" y="68780"/>
                    <a:pt x="84770" y="67317"/>
                    <a:pt x="86972" y="65853"/>
                  </a:cubicBezTo>
                  <a:cubicBezTo>
                    <a:pt x="90275" y="63658"/>
                    <a:pt x="92477" y="61463"/>
                    <a:pt x="93577" y="58536"/>
                  </a:cubicBezTo>
                  <a:cubicBezTo>
                    <a:pt x="94678" y="56341"/>
                    <a:pt x="95779" y="54146"/>
                    <a:pt x="95779" y="51219"/>
                  </a:cubicBezTo>
                  <a:lnTo>
                    <a:pt x="95779" y="16829"/>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82" name="Google Shape;4282;p9"/>
            <p:cNvSpPr/>
            <p:nvPr/>
          </p:nvSpPr>
          <p:spPr>
            <a:xfrm>
              <a:off x="11134647" y="2298159"/>
              <a:ext cx="198438" cy="227013"/>
            </a:xfrm>
            <a:custGeom>
              <a:rect b="b" l="l" r="r" t="t"/>
              <a:pathLst>
                <a:path extrusionOk="0" h="120000" w="120000">
                  <a:moveTo>
                    <a:pt x="0" y="28717"/>
                  </a:moveTo>
                  <a:cubicBezTo>
                    <a:pt x="0" y="23589"/>
                    <a:pt x="0" y="18461"/>
                    <a:pt x="0" y="14358"/>
                  </a:cubicBezTo>
                  <a:cubicBezTo>
                    <a:pt x="0" y="11282"/>
                    <a:pt x="0" y="8205"/>
                    <a:pt x="0" y="4102"/>
                  </a:cubicBezTo>
                  <a:cubicBezTo>
                    <a:pt x="24466" y="4102"/>
                    <a:pt x="24466" y="4102"/>
                    <a:pt x="24466" y="4102"/>
                  </a:cubicBezTo>
                  <a:cubicBezTo>
                    <a:pt x="24466" y="20512"/>
                    <a:pt x="24466" y="20512"/>
                    <a:pt x="24466" y="20512"/>
                  </a:cubicBezTo>
                  <a:cubicBezTo>
                    <a:pt x="26796" y="18461"/>
                    <a:pt x="29126" y="16410"/>
                    <a:pt x="31456" y="13333"/>
                  </a:cubicBezTo>
                  <a:cubicBezTo>
                    <a:pt x="33786" y="11282"/>
                    <a:pt x="36116" y="9230"/>
                    <a:pt x="40776" y="7179"/>
                  </a:cubicBezTo>
                  <a:cubicBezTo>
                    <a:pt x="44271" y="5128"/>
                    <a:pt x="47766" y="3076"/>
                    <a:pt x="52427" y="2051"/>
                  </a:cubicBezTo>
                  <a:cubicBezTo>
                    <a:pt x="58252" y="1025"/>
                    <a:pt x="62912" y="0"/>
                    <a:pt x="68737" y="0"/>
                  </a:cubicBezTo>
                  <a:cubicBezTo>
                    <a:pt x="86213" y="0"/>
                    <a:pt x="99029" y="4102"/>
                    <a:pt x="107184" y="13333"/>
                  </a:cubicBezTo>
                  <a:cubicBezTo>
                    <a:pt x="116504" y="22564"/>
                    <a:pt x="120000" y="34871"/>
                    <a:pt x="120000" y="49230"/>
                  </a:cubicBezTo>
                  <a:cubicBezTo>
                    <a:pt x="120000" y="120000"/>
                    <a:pt x="120000" y="120000"/>
                    <a:pt x="120000" y="120000"/>
                  </a:cubicBezTo>
                  <a:cubicBezTo>
                    <a:pt x="94368" y="120000"/>
                    <a:pt x="94368" y="120000"/>
                    <a:pt x="94368" y="120000"/>
                  </a:cubicBezTo>
                  <a:cubicBezTo>
                    <a:pt x="94368" y="51282"/>
                    <a:pt x="94368" y="51282"/>
                    <a:pt x="94368" y="51282"/>
                  </a:cubicBezTo>
                  <a:cubicBezTo>
                    <a:pt x="94368" y="40000"/>
                    <a:pt x="92038" y="32820"/>
                    <a:pt x="86213" y="27692"/>
                  </a:cubicBezTo>
                  <a:cubicBezTo>
                    <a:pt x="81553" y="22564"/>
                    <a:pt x="73398" y="19487"/>
                    <a:pt x="64077" y="19487"/>
                  </a:cubicBezTo>
                  <a:cubicBezTo>
                    <a:pt x="57087" y="19487"/>
                    <a:pt x="50097" y="21538"/>
                    <a:pt x="45436" y="23589"/>
                  </a:cubicBezTo>
                  <a:cubicBezTo>
                    <a:pt x="40776" y="26666"/>
                    <a:pt x="37281" y="29743"/>
                    <a:pt x="33786" y="33846"/>
                  </a:cubicBezTo>
                  <a:cubicBezTo>
                    <a:pt x="30291" y="37948"/>
                    <a:pt x="29126" y="43076"/>
                    <a:pt x="26796" y="49230"/>
                  </a:cubicBezTo>
                  <a:cubicBezTo>
                    <a:pt x="25631" y="54358"/>
                    <a:pt x="25631" y="59487"/>
                    <a:pt x="25631" y="65641"/>
                  </a:cubicBezTo>
                  <a:cubicBezTo>
                    <a:pt x="25631" y="120000"/>
                    <a:pt x="25631" y="120000"/>
                    <a:pt x="25631" y="120000"/>
                  </a:cubicBezTo>
                  <a:cubicBezTo>
                    <a:pt x="0" y="120000"/>
                    <a:pt x="0" y="120000"/>
                    <a:pt x="0" y="120000"/>
                  </a:cubicBezTo>
                  <a:lnTo>
                    <a:pt x="0" y="28717"/>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83" name="Google Shape;4283;p9"/>
            <p:cNvSpPr/>
            <p:nvPr/>
          </p:nvSpPr>
          <p:spPr>
            <a:xfrm>
              <a:off x="11383885" y="2306097"/>
              <a:ext cx="42863" cy="219075"/>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84" name="Google Shape;4284;p9"/>
            <p:cNvSpPr/>
            <p:nvPr/>
          </p:nvSpPr>
          <p:spPr>
            <a:xfrm>
              <a:off x="11466435" y="2244184"/>
              <a:ext cx="168275" cy="285750"/>
            </a:xfrm>
            <a:custGeom>
              <a:rect b="b" l="l" r="r" t="t"/>
              <a:pathLst>
                <a:path extrusionOk="0" h="120000" w="120000">
                  <a:moveTo>
                    <a:pt x="27586" y="41351"/>
                  </a:moveTo>
                  <a:cubicBezTo>
                    <a:pt x="0" y="41351"/>
                    <a:pt x="0" y="41351"/>
                    <a:pt x="0" y="41351"/>
                  </a:cubicBezTo>
                  <a:cubicBezTo>
                    <a:pt x="0" y="25945"/>
                    <a:pt x="0" y="25945"/>
                    <a:pt x="0" y="25945"/>
                  </a:cubicBezTo>
                  <a:cubicBezTo>
                    <a:pt x="27586" y="25945"/>
                    <a:pt x="27586" y="25945"/>
                    <a:pt x="27586" y="25945"/>
                  </a:cubicBezTo>
                  <a:cubicBezTo>
                    <a:pt x="27586" y="0"/>
                    <a:pt x="27586" y="0"/>
                    <a:pt x="27586" y="0"/>
                  </a:cubicBezTo>
                  <a:cubicBezTo>
                    <a:pt x="57931" y="0"/>
                    <a:pt x="57931" y="0"/>
                    <a:pt x="57931" y="0"/>
                  </a:cubicBezTo>
                  <a:cubicBezTo>
                    <a:pt x="57931" y="25945"/>
                    <a:pt x="57931" y="25945"/>
                    <a:pt x="57931" y="25945"/>
                  </a:cubicBezTo>
                  <a:cubicBezTo>
                    <a:pt x="103448" y="25945"/>
                    <a:pt x="103448" y="25945"/>
                    <a:pt x="103448" y="25945"/>
                  </a:cubicBezTo>
                  <a:cubicBezTo>
                    <a:pt x="103448" y="41351"/>
                    <a:pt x="103448" y="41351"/>
                    <a:pt x="103448" y="41351"/>
                  </a:cubicBezTo>
                  <a:cubicBezTo>
                    <a:pt x="57931" y="41351"/>
                    <a:pt x="57931" y="41351"/>
                    <a:pt x="57931" y="41351"/>
                  </a:cubicBezTo>
                  <a:cubicBezTo>
                    <a:pt x="57931" y="85135"/>
                    <a:pt x="57931" y="85135"/>
                    <a:pt x="57931" y="85135"/>
                  </a:cubicBezTo>
                  <a:cubicBezTo>
                    <a:pt x="57931" y="92432"/>
                    <a:pt x="60689" y="98108"/>
                    <a:pt x="63448" y="100540"/>
                  </a:cubicBezTo>
                  <a:cubicBezTo>
                    <a:pt x="67586" y="102972"/>
                    <a:pt x="73103" y="104594"/>
                    <a:pt x="81379" y="104594"/>
                  </a:cubicBezTo>
                  <a:cubicBezTo>
                    <a:pt x="86896" y="104594"/>
                    <a:pt x="91034" y="104594"/>
                    <a:pt x="95172" y="102972"/>
                  </a:cubicBezTo>
                  <a:cubicBezTo>
                    <a:pt x="99310" y="102162"/>
                    <a:pt x="103448" y="100540"/>
                    <a:pt x="106206" y="98108"/>
                  </a:cubicBezTo>
                  <a:cubicBezTo>
                    <a:pt x="120000" y="109459"/>
                    <a:pt x="120000" y="109459"/>
                    <a:pt x="120000" y="109459"/>
                  </a:cubicBezTo>
                  <a:cubicBezTo>
                    <a:pt x="114482" y="112702"/>
                    <a:pt x="107586" y="115945"/>
                    <a:pt x="100689" y="117567"/>
                  </a:cubicBezTo>
                  <a:cubicBezTo>
                    <a:pt x="93793" y="119189"/>
                    <a:pt x="85517" y="120000"/>
                    <a:pt x="75862" y="120000"/>
                  </a:cubicBezTo>
                  <a:cubicBezTo>
                    <a:pt x="59310" y="120000"/>
                    <a:pt x="46896" y="117567"/>
                    <a:pt x="40000" y="111891"/>
                  </a:cubicBezTo>
                  <a:cubicBezTo>
                    <a:pt x="31724" y="106216"/>
                    <a:pt x="27586" y="98108"/>
                    <a:pt x="27586" y="86756"/>
                  </a:cubicBezTo>
                  <a:lnTo>
                    <a:pt x="27586" y="41351"/>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85" name="Google Shape;4285;p9"/>
            <p:cNvSpPr/>
            <p:nvPr/>
          </p:nvSpPr>
          <p:spPr>
            <a:xfrm>
              <a:off x="11648997" y="2296572"/>
              <a:ext cx="215900" cy="233363"/>
            </a:xfrm>
            <a:custGeom>
              <a:rect b="b" l="l" r="r" t="t"/>
              <a:pathLst>
                <a:path extrusionOk="0" h="120000" w="120000">
                  <a:moveTo>
                    <a:pt x="116785" y="100165"/>
                  </a:moveTo>
                  <a:cubicBezTo>
                    <a:pt x="115714" y="101157"/>
                    <a:pt x="113571" y="103140"/>
                    <a:pt x="110357" y="106115"/>
                  </a:cubicBezTo>
                  <a:cubicBezTo>
                    <a:pt x="108214" y="108099"/>
                    <a:pt x="103928" y="110082"/>
                    <a:pt x="99642" y="112066"/>
                  </a:cubicBezTo>
                  <a:cubicBezTo>
                    <a:pt x="95357" y="114049"/>
                    <a:pt x="89999" y="116033"/>
                    <a:pt x="83571" y="118016"/>
                  </a:cubicBezTo>
                  <a:cubicBezTo>
                    <a:pt x="78214" y="119008"/>
                    <a:pt x="70714" y="120000"/>
                    <a:pt x="63214" y="120000"/>
                  </a:cubicBezTo>
                  <a:cubicBezTo>
                    <a:pt x="53571" y="120000"/>
                    <a:pt x="44999" y="119008"/>
                    <a:pt x="37500" y="116033"/>
                  </a:cubicBezTo>
                  <a:cubicBezTo>
                    <a:pt x="29999" y="113057"/>
                    <a:pt x="22499" y="109090"/>
                    <a:pt x="17142" y="103140"/>
                  </a:cubicBezTo>
                  <a:cubicBezTo>
                    <a:pt x="11785" y="98181"/>
                    <a:pt x="7499" y="91239"/>
                    <a:pt x="4285" y="84297"/>
                  </a:cubicBezTo>
                  <a:cubicBezTo>
                    <a:pt x="1071" y="76363"/>
                    <a:pt x="0" y="68429"/>
                    <a:pt x="0" y="59504"/>
                  </a:cubicBezTo>
                  <a:cubicBezTo>
                    <a:pt x="0" y="51570"/>
                    <a:pt x="1071" y="43636"/>
                    <a:pt x="4285" y="36694"/>
                  </a:cubicBezTo>
                  <a:cubicBezTo>
                    <a:pt x="7499" y="28760"/>
                    <a:pt x="11785" y="22809"/>
                    <a:pt x="17142" y="17851"/>
                  </a:cubicBezTo>
                  <a:cubicBezTo>
                    <a:pt x="22499" y="11900"/>
                    <a:pt x="28928" y="7933"/>
                    <a:pt x="36428" y="4958"/>
                  </a:cubicBezTo>
                  <a:cubicBezTo>
                    <a:pt x="43928" y="1983"/>
                    <a:pt x="51428" y="0"/>
                    <a:pt x="61071" y="0"/>
                  </a:cubicBezTo>
                  <a:cubicBezTo>
                    <a:pt x="70714" y="0"/>
                    <a:pt x="80357" y="1983"/>
                    <a:pt x="87857" y="5950"/>
                  </a:cubicBezTo>
                  <a:cubicBezTo>
                    <a:pt x="95357" y="9917"/>
                    <a:pt x="101785" y="14876"/>
                    <a:pt x="106071" y="20826"/>
                  </a:cubicBezTo>
                  <a:cubicBezTo>
                    <a:pt x="110357" y="26776"/>
                    <a:pt x="114642" y="33719"/>
                    <a:pt x="116785" y="41652"/>
                  </a:cubicBezTo>
                  <a:cubicBezTo>
                    <a:pt x="118928" y="49586"/>
                    <a:pt x="119999" y="58512"/>
                    <a:pt x="119999" y="66446"/>
                  </a:cubicBezTo>
                  <a:cubicBezTo>
                    <a:pt x="23571" y="66446"/>
                    <a:pt x="23571" y="66446"/>
                    <a:pt x="23571" y="66446"/>
                  </a:cubicBezTo>
                  <a:cubicBezTo>
                    <a:pt x="23571" y="71404"/>
                    <a:pt x="25714" y="76363"/>
                    <a:pt x="27857" y="80330"/>
                  </a:cubicBezTo>
                  <a:cubicBezTo>
                    <a:pt x="29999" y="84297"/>
                    <a:pt x="32142" y="88264"/>
                    <a:pt x="36428" y="91239"/>
                  </a:cubicBezTo>
                  <a:cubicBezTo>
                    <a:pt x="39642" y="94214"/>
                    <a:pt x="43928" y="97190"/>
                    <a:pt x="49285" y="99173"/>
                  </a:cubicBezTo>
                  <a:cubicBezTo>
                    <a:pt x="53571" y="100165"/>
                    <a:pt x="58928" y="101157"/>
                    <a:pt x="63214" y="101157"/>
                  </a:cubicBezTo>
                  <a:cubicBezTo>
                    <a:pt x="73928" y="101157"/>
                    <a:pt x="82499" y="100165"/>
                    <a:pt x="88928" y="96198"/>
                  </a:cubicBezTo>
                  <a:cubicBezTo>
                    <a:pt x="95357" y="93223"/>
                    <a:pt x="100714" y="90247"/>
                    <a:pt x="103928" y="87272"/>
                  </a:cubicBezTo>
                  <a:lnTo>
                    <a:pt x="116785" y="100165"/>
                  </a:lnTo>
                  <a:close/>
                  <a:moveTo>
                    <a:pt x="95357" y="50578"/>
                  </a:moveTo>
                  <a:cubicBezTo>
                    <a:pt x="95357" y="41652"/>
                    <a:pt x="92142" y="34710"/>
                    <a:pt x="85714" y="27768"/>
                  </a:cubicBezTo>
                  <a:cubicBezTo>
                    <a:pt x="79285" y="21818"/>
                    <a:pt x="71785" y="18842"/>
                    <a:pt x="61071" y="18842"/>
                  </a:cubicBezTo>
                  <a:cubicBezTo>
                    <a:pt x="54642" y="18842"/>
                    <a:pt x="50357" y="19834"/>
                    <a:pt x="44999" y="21818"/>
                  </a:cubicBezTo>
                  <a:cubicBezTo>
                    <a:pt x="40714" y="23801"/>
                    <a:pt x="37500" y="25785"/>
                    <a:pt x="34285" y="28760"/>
                  </a:cubicBezTo>
                  <a:cubicBezTo>
                    <a:pt x="31071" y="31735"/>
                    <a:pt x="28928" y="34710"/>
                    <a:pt x="26785" y="38677"/>
                  </a:cubicBezTo>
                  <a:cubicBezTo>
                    <a:pt x="24642" y="42644"/>
                    <a:pt x="23571" y="46611"/>
                    <a:pt x="23571" y="50578"/>
                  </a:cubicBezTo>
                  <a:lnTo>
                    <a:pt x="95357" y="50578"/>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86" name="Google Shape;4286;p9"/>
            <p:cNvSpPr/>
            <p:nvPr/>
          </p:nvSpPr>
          <p:spPr>
            <a:xfrm>
              <a:off x="11383885" y="2236247"/>
              <a:ext cx="42863" cy="39688"/>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87" name="Google Shape;4287;p9"/>
            <p:cNvSpPr/>
            <p:nvPr/>
          </p:nvSpPr>
          <p:spPr>
            <a:xfrm>
              <a:off x="10602835" y="2296572"/>
              <a:ext cx="233363" cy="233363"/>
            </a:xfrm>
            <a:custGeom>
              <a:rect b="b" l="l" r="r" t="t"/>
              <a:pathLst>
                <a:path extrusionOk="0" h="120000" w="120000">
                  <a:moveTo>
                    <a:pt x="59504" y="120000"/>
                  </a:moveTo>
                  <a:cubicBezTo>
                    <a:pt x="51570" y="120000"/>
                    <a:pt x="42644" y="118016"/>
                    <a:pt x="35702" y="115041"/>
                  </a:cubicBezTo>
                  <a:cubicBezTo>
                    <a:pt x="28760" y="112066"/>
                    <a:pt x="21818" y="108099"/>
                    <a:pt x="16859" y="102148"/>
                  </a:cubicBezTo>
                  <a:cubicBezTo>
                    <a:pt x="11900" y="97190"/>
                    <a:pt x="7933" y="90247"/>
                    <a:pt x="4958" y="83305"/>
                  </a:cubicBezTo>
                  <a:cubicBezTo>
                    <a:pt x="1983" y="76363"/>
                    <a:pt x="0" y="68429"/>
                    <a:pt x="0" y="60495"/>
                  </a:cubicBezTo>
                  <a:cubicBezTo>
                    <a:pt x="0" y="51570"/>
                    <a:pt x="1983" y="43636"/>
                    <a:pt x="4958" y="36694"/>
                  </a:cubicBezTo>
                  <a:cubicBezTo>
                    <a:pt x="7933" y="29752"/>
                    <a:pt x="11900" y="22809"/>
                    <a:pt x="16859" y="17851"/>
                  </a:cubicBezTo>
                  <a:cubicBezTo>
                    <a:pt x="21818" y="11900"/>
                    <a:pt x="28760" y="7933"/>
                    <a:pt x="35702" y="4958"/>
                  </a:cubicBezTo>
                  <a:cubicBezTo>
                    <a:pt x="42644" y="1983"/>
                    <a:pt x="51570" y="0"/>
                    <a:pt x="59504" y="0"/>
                  </a:cubicBezTo>
                  <a:cubicBezTo>
                    <a:pt x="68429" y="0"/>
                    <a:pt x="76363" y="1983"/>
                    <a:pt x="83305" y="4958"/>
                  </a:cubicBezTo>
                  <a:cubicBezTo>
                    <a:pt x="91239" y="7933"/>
                    <a:pt x="97190" y="11900"/>
                    <a:pt x="102148" y="17851"/>
                  </a:cubicBezTo>
                  <a:cubicBezTo>
                    <a:pt x="108099" y="22809"/>
                    <a:pt x="112066" y="29752"/>
                    <a:pt x="115041" y="36694"/>
                  </a:cubicBezTo>
                  <a:cubicBezTo>
                    <a:pt x="118016" y="43636"/>
                    <a:pt x="120000" y="51570"/>
                    <a:pt x="120000" y="60495"/>
                  </a:cubicBezTo>
                  <a:cubicBezTo>
                    <a:pt x="120000" y="68429"/>
                    <a:pt x="118016" y="76363"/>
                    <a:pt x="115041" y="83305"/>
                  </a:cubicBezTo>
                  <a:cubicBezTo>
                    <a:pt x="112066" y="90247"/>
                    <a:pt x="108099" y="97190"/>
                    <a:pt x="102148" y="102148"/>
                  </a:cubicBezTo>
                  <a:cubicBezTo>
                    <a:pt x="97190" y="108099"/>
                    <a:pt x="91239" y="112066"/>
                    <a:pt x="83305" y="115041"/>
                  </a:cubicBezTo>
                  <a:cubicBezTo>
                    <a:pt x="76363" y="118016"/>
                    <a:pt x="68429" y="120000"/>
                    <a:pt x="59504" y="120000"/>
                  </a:cubicBezTo>
                  <a:close/>
                  <a:moveTo>
                    <a:pt x="59504" y="101157"/>
                  </a:moveTo>
                  <a:cubicBezTo>
                    <a:pt x="65454" y="101157"/>
                    <a:pt x="71404" y="100165"/>
                    <a:pt x="75371" y="97190"/>
                  </a:cubicBezTo>
                  <a:cubicBezTo>
                    <a:pt x="80330" y="95206"/>
                    <a:pt x="84297" y="92231"/>
                    <a:pt x="87272" y="88264"/>
                  </a:cubicBezTo>
                  <a:cubicBezTo>
                    <a:pt x="91239" y="84297"/>
                    <a:pt x="93223" y="80330"/>
                    <a:pt x="95206" y="75371"/>
                  </a:cubicBezTo>
                  <a:cubicBezTo>
                    <a:pt x="96198" y="70413"/>
                    <a:pt x="97190" y="65454"/>
                    <a:pt x="97190" y="60495"/>
                  </a:cubicBezTo>
                  <a:cubicBezTo>
                    <a:pt x="97190" y="55537"/>
                    <a:pt x="96198" y="49586"/>
                    <a:pt x="95206" y="44628"/>
                  </a:cubicBezTo>
                  <a:cubicBezTo>
                    <a:pt x="93223" y="40661"/>
                    <a:pt x="91239" y="35702"/>
                    <a:pt x="87272" y="31735"/>
                  </a:cubicBezTo>
                  <a:cubicBezTo>
                    <a:pt x="84297" y="27768"/>
                    <a:pt x="80330" y="24793"/>
                    <a:pt x="75371" y="22809"/>
                  </a:cubicBezTo>
                  <a:cubicBezTo>
                    <a:pt x="71404" y="19834"/>
                    <a:pt x="65454" y="18842"/>
                    <a:pt x="59504" y="18842"/>
                  </a:cubicBezTo>
                  <a:cubicBezTo>
                    <a:pt x="53553" y="18842"/>
                    <a:pt x="48595" y="19834"/>
                    <a:pt x="43636" y="22809"/>
                  </a:cubicBezTo>
                  <a:cubicBezTo>
                    <a:pt x="39669" y="24793"/>
                    <a:pt x="35702" y="27768"/>
                    <a:pt x="31735" y="31735"/>
                  </a:cubicBezTo>
                  <a:cubicBezTo>
                    <a:pt x="28760" y="35702"/>
                    <a:pt x="26776" y="39669"/>
                    <a:pt x="24793" y="44628"/>
                  </a:cubicBezTo>
                  <a:cubicBezTo>
                    <a:pt x="22809" y="49586"/>
                    <a:pt x="21818" y="54545"/>
                    <a:pt x="21818" y="60495"/>
                  </a:cubicBezTo>
                  <a:cubicBezTo>
                    <a:pt x="21818" y="65454"/>
                    <a:pt x="22809" y="70413"/>
                    <a:pt x="24793" y="75371"/>
                  </a:cubicBezTo>
                  <a:cubicBezTo>
                    <a:pt x="26776" y="80330"/>
                    <a:pt x="28760" y="84297"/>
                    <a:pt x="32727" y="88264"/>
                  </a:cubicBezTo>
                  <a:cubicBezTo>
                    <a:pt x="35702" y="92231"/>
                    <a:pt x="39669" y="95206"/>
                    <a:pt x="44628" y="97190"/>
                  </a:cubicBezTo>
                  <a:cubicBezTo>
                    <a:pt x="48595" y="100165"/>
                    <a:pt x="53553" y="101157"/>
                    <a:pt x="59504" y="101157"/>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88" name="Google Shape;4288;p9"/>
            <p:cNvSpPr/>
            <p:nvPr/>
          </p:nvSpPr>
          <p:spPr>
            <a:xfrm>
              <a:off x="10328197" y="2239422"/>
              <a:ext cx="249238" cy="290513"/>
            </a:xfrm>
            <a:custGeom>
              <a:rect b="b" l="l" r="r" t="t"/>
              <a:pathLst>
                <a:path extrusionOk="0" h="120000" w="120000">
                  <a:moveTo>
                    <a:pt x="120000" y="96953"/>
                  </a:moveTo>
                  <a:cubicBezTo>
                    <a:pt x="119069" y="99337"/>
                    <a:pt x="116279" y="101721"/>
                    <a:pt x="113488" y="104105"/>
                  </a:cubicBezTo>
                  <a:cubicBezTo>
                    <a:pt x="109767" y="106490"/>
                    <a:pt x="106046" y="109668"/>
                    <a:pt x="102325" y="111258"/>
                  </a:cubicBezTo>
                  <a:cubicBezTo>
                    <a:pt x="97674" y="113642"/>
                    <a:pt x="92093" y="116026"/>
                    <a:pt x="86511" y="117615"/>
                  </a:cubicBezTo>
                  <a:cubicBezTo>
                    <a:pt x="80930" y="119205"/>
                    <a:pt x="74418" y="120000"/>
                    <a:pt x="67906" y="120000"/>
                  </a:cubicBezTo>
                  <a:cubicBezTo>
                    <a:pt x="57674" y="120000"/>
                    <a:pt x="48372" y="118410"/>
                    <a:pt x="40000" y="115231"/>
                  </a:cubicBezTo>
                  <a:cubicBezTo>
                    <a:pt x="32558" y="112847"/>
                    <a:pt x="25116" y="108079"/>
                    <a:pt x="19534" y="103311"/>
                  </a:cubicBezTo>
                  <a:cubicBezTo>
                    <a:pt x="13023" y="97748"/>
                    <a:pt x="8372" y="91390"/>
                    <a:pt x="5581" y="84238"/>
                  </a:cubicBezTo>
                  <a:cubicBezTo>
                    <a:pt x="1860" y="77086"/>
                    <a:pt x="0" y="69139"/>
                    <a:pt x="0" y="60397"/>
                  </a:cubicBezTo>
                  <a:cubicBezTo>
                    <a:pt x="0" y="51655"/>
                    <a:pt x="1860" y="43708"/>
                    <a:pt x="5581" y="36556"/>
                  </a:cubicBezTo>
                  <a:cubicBezTo>
                    <a:pt x="8372" y="29403"/>
                    <a:pt x="13023" y="23046"/>
                    <a:pt x="19534" y="17483"/>
                  </a:cubicBezTo>
                  <a:cubicBezTo>
                    <a:pt x="25116" y="11920"/>
                    <a:pt x="32558" y="7152"/>
                    <a:pt x="40000" y="3973"/>
                  </a:cubicBezTo>
                  <a:cubicBezTo>
                    <a:pt x="48372" y="1589"/>
                    <a:pt x="57674" y="0"/>
                    <a:pt x="67906" y="0"/>
                  </a:cubicBezTo>
                  <a:cubicBezTo>
                    <a:pt x="75348" y="0"/>
                    <a:pt x="81860" y="0"/>
                    <a:pt x="87441" y="1589"/>
                  </a:cubicBezTo>
                  <a:cubicBezTo>
                    <a:pt x="93023" y="3178"/>
                    <a:pt x="97674" y="5562"/>
                    <a:pt x="102325" y="7152"/>
                  </a:cubicBezTo>
                  <a:cubicBezTo>
                    <a:pt x="106046" y="9536"/>
                    <a:pt x="109767" y="11920"/>
                    <a:pt x="112558" y="15099"/>
                  </a:cubicBezTo>
                  <a:cubicBezTo>
                    <a:pt x="115348" y="17483"/>
                    <a:pt x="118139" y="19867"/>
                    <a:pt x="120000" y="22251"/>
                  </a:cubicBezTo>
                  <a:cubicBezTo>
                    <a:pt x="106046" y="32582"/>
                    <a:pt x="106046" y="32582"/>
                    <a:pt x="106046" y="32582"/>
                  </a:cubicBezTo>
                  <a:cubicBezTo>
                    <a:pt x="105116" y="30198"/>
                    <a:pt x="103255" y="28609"/>
                    <a:pt x="100465" y="26225"/>
                  </a:cubicBezTo>
                  <a:cubicBezTo>
                    <a:pt x="98604" y="23841"/>
                    <a:pt x="95813" y="22251"/>
                    <a:pt x="93023" y="20662"/>
                  </a:cubicBezTo>
                  <a:cubicBezTo>
                    <a:pt x="89302" y="19072"/>
                    <a:pt x="86511" y="17483"/>
                    <a:pt x="81860" y="15894"/>
                  </a:cubicBezTo>
                  <a:cubicBezTo>
                    <a:pt x="78139" y="15099"/>
                    <a:pt x="73488" y="14304"/>
                    <a:pt x="67906" y="14304"/>
                  </a:cubicBezTo>
                  <a:cubicBezTo>
                    <a:pt x="60465" y="14304"/>
                    <a:pt x="53953" y="15894"/>
                    <a:pt x="48372" y="18278"/>
                  </a:cubicBezTo>
                  <a:cubicBezTo>
                    <a:pt x="42790" y="20662"/>
                    <a:pt x="37209" y="23841"/>
                    <a:pt x="33488" y="27814"/>
                  </a:cubicBezTo>
                  <a:cubicBezTo>
                    <a:pt x="28837" y="31788"/>
                    <a:pt x="26046" y="36556"/>
                    <a:pt x="24186" y="42119"/>
                  </a:cubicBezTo>
                  <a:cubicBezTo>
                    <a:pt x="21395" y="47682"/>
                    <a:pt x="20465" y="54039"/>
                    <a:pt x="20465" y="59602"/>
                  </a:cubicBezTo>
                  <a:cubicBezTo>
                    <a:pt x="20465" y="65960"/>
                    <a:pt x="22325" y="71523"/>
                    <a:pt x="24186" y="77086"/>
                  </a:cubicBezTo>
                  <a:cubicBezTo>
                    <a:pt x="26046" y="82649"/>
                    <a:pt x="29767" y="87417"/>
                    <a:pt x="33488" y="91390"/>
                  </a:cubicBezTo>
                  <a:cubicBezTo>
                    <a:pt x="37209" y="95364"/>
                    <a:pt x="42790" y="98543"/>
                    <a:pt x="48372" y="100927"/>
                  </a:cubicBezTo>
                  <a:cubicBezTo>
                    <a:pt x="53953" y="103311"/>
                    <a:pt x="60465" y="104105"/>
                    <a:pt x="67906" y="104105"/>
                  </a:cubicBezTo>
                  <a:cubicBezTo>
                    <a:pt x="73488" y="104105"/>
                    <a:pt x="79069" y="104105"/>
                    <a:pt x="82790" y="102516"/>
                  </a:cubicBezTo>
                  <a:cubicBezTo>
                    <a:pt x="87441" y="100927"/>
                    <a:pt x="91162" y="99337"/>
                    <a:pt x="93953" y="97748"/>
                  </a:cubicBezTo>
                  <a:cubicBezTo>
                    <a:pt x="97674" y="96158"/>
                    <a:pt x="99534" y="93774"/>
                    <a:pt x="101395" y="92185"/>
                  </a:cubicBezTo>
                  <a:cubicBezTo>
                    <a:pt x="103255" y="90596"/>
                    <a:pt x="105116" y="89006"/>
                    <a:pt x="106976" y="87417"/>
                  </a:cubicBezTo>
                  <a:lnTo>
                    <a:pt x="120000" y="96953"/>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89" name="Google Shape;4289;p9"/>
            <p:cNvSpPr/>
            <p:nvPr/>
          </p:nvSpPr>
          <p:spPr>
            <a:xfrm>
              <a:off x="10593310" y="1523459"/>
              <a:ext cx="1004888" cy="407988"/>
            </a:xfrm>
            <a:custGeom>
              <a:rect b="b" l="l" r="r" t="t"/>
              <a:pathLst>
                <a:path extrusionOk="0" h="120000" w="120000">
                  <a:moveTo>
                    <a:pt x="94384" y="69952"/>
                  </a:moveTo>
                  <a:cubicBezTo>
                    <a:pt x="94384" y="55165"/>
                    <a:pt x="94384" y="55165"/>
                    <a:pt x="94384" y="55165"/>
                  </a:cubicBezTo>
                  <a:cubicBezTo>
                    <a:pt x="94384" y="47772"/>
                    <a:pt x="92076" y="42085"/>
                    <a:pt x="89307" y="42085"/>
                  </a:cubicBezTo>
                  <a:cubicBezTo>
                    <a:pt x="86307" y="42085"/>
                    <a:pt x="84000" y="47772"/>
                    <a:pt x="84000" y="55165"/>
                  </a:cubicBezTo>
                  <a:cubicBezTo>
                    <a:pt x="84000" y="73933"/>
                    <a:pt x="84000" y="73933"/>
                    <a:pt x="84000" y="73933"/>
                  </a:cubicBezTo>
                  <a:cubicBezTo>
                    <a:pt x="81000" y="75639"/>
                    <a:pt x="77538" y="77345"/>
                    <a:pt x="74076" y="79052"/>
                  </a:cubicBezTo>
                  <a:cubicBezTo>
                    <a:pt x="74076" y="12511"/>
                    <a:pt x="74076" y="12511"/>
                    <a:pt x="74076" y="12511"/>
                  </a:cubicBezTo>
                  <a:cubicBezTo>
                    <a:pt x="74076" y="5687"/>
                    <a:pt x="71769" y="0"/>
                    <a:pt x="68769" y="0"/>
                  </a:cubicBezTo>
                  <a:cubicBezTo>
                    <a:pt x="66000" y="0"/>
                    <a:pt x="63692" y="5687"/>
                    <a:pt x="63692" y="12511"/>
                  </a:cubicBezTo>
                  <a:cubicBezTo>
                    <a:pt x="63692" y="85308"/>
                    <a:pt x="63692" y="85308"/>
                    <a:pt x="63692" y="85308"/>
                  </a:cubicBezTo>
                  <a:cubicBezTo>
                    <a:pt x="63461" y="85308"/>
                    <a:pt x="63230" y="85308"/>
                    <a:pt x="62769" y="85876"/>
                  </a:cubicBezTo>
                  <a:cubicBezTo>
                    <a:pt x="59538" y="87582"/>
                    <a:pt x="56538" y="89289"/>
                    <a:pt x="53538" y="90995"/>
                  </a:cubicBezTo>
                  <a:cubicBezTo>
                    <a:pt x="53538" y="34691"/>
                    <a:pt x="53538" y="34691"/>
                    <a:pt x="53538" y="34691"/>
                  </a:cubicBezTo>
                  <a:cubicBezTo>
                    <a:pt x="53538" y="27867"/>
                    <a:pt x="51230" y="22180"/>
                    <a:pt x="48461" y="22180"/>
                  </a:cubicBezTo>
                  <a:cubicBezTo>
                    <a:pt x="45692" y="22180"/>
                    <a:pt x="43384" y="27867"/>
                    <a:pt x="43384" y="34691"/>
                  </a:cubicBezTo>
                  <a:cubicBezTo>
                    <a:pt x="43384" y="96682"/>
                    <a:pt x="43384" y="96682"/>
                    <a:pt x="43384" y="96682"/>
                  </a:cubicBezTo>
                  <a:cubicBezTo>
                    <a:pt x="39692" y="98388"/>
                    <a:pt x="36461" y="100094"/>
                    <a:pt x="33230" y="101232"/>
                  </a:cubicBezTo>
                  <a:cubicBezTo>
                    <a:pt x="33230" y="72227"/>
                    <a:pt x="33230" y="72227"/>
                    <a:pt x="33230" y="72227"/>
                  </a:cubicBezTo>
                  <a:cubicBezTo>
                    <a:pt x="33230" y="65402"/>
                    <a:pt x="30923" y="59715"/>
                    <a:pt x="28153" y="59715"/>
                  </a:cubicBezTo>
                  <a:cubicBezTo>
                    <a:pt x="25384" y="59715"/>
                    <a:pt x="23076" y="65402"/>
                    <a:pt x="23076" y="72227"/>
                  </a:cubicBezTo>
                  <a:cubicBezTo>
                    <a:pt x="23076" y="104644"/>
                    <a:pt x="23076" y="104644"/>
                    <a:pt x="23076" y="104644"/>
                  </a:cubicBezTo>
                  <a:cubicBezTo>
                    <a:pt x="11538" y="108056"/>
                    <a:pt x="4846" y="106919"/>
                    <a:pt x="4153" y="101800"/>
                  </a:cubicBezTo>
                  <a:cubicBezTo>
                    <a:pt x="2538" y="93270"/>
                    <a:pt x="13153" y="81327"/>
                    <a:pt x="16153" y="77345"/>
                  </a:cubicBezTo>
                  <a:cubicBezTo>
                    <a:pt x="16153" y="77345"/>
                    <a:pt x="16153" y="76777"/>
                    <a:pt x="16153" y="76777"/>
                  </a:cubicBezTo>
                  <a:cubicBezTo>
                    <a:pt x="16153" y="76777"/>
                    <a:pt x="15923" y="76777"/>
                    <a:pt x="15923" y="76777"/>
                  </a:cubicBezTo>
                  <a:cubicBezTo>
                    <a:pt x="12923" y="79620"/>
                    <a:pt x="0" y="92701"/>
                    <a:pt x="1615" y="104075"/>
                  </a:cubicBezTo>
                  <a:cubicBezTo>
                    <a:pt x="3230" y="116587"/>
                    <a:pt x="23076" y="120000"/>
                    <a:pt x="64384" y="94976"/>
                  </a:cubicBezTo>
                  <a:cubicBezTo>
                    <a:pt x="99000" y="73933"/>
                    <a:pt x="114923" y="69952"/>
                    <a:pt x="116538" y="77914"/>
                  </a:cubicBezTo>
                  <a:cubicBezTo>
                    <a:pt x="117692" y="84739"/>
                    <a:pt x="109153" y="97819"/>
                    <a:pt x="100846" y="106919"/>
                  </a:cubicBezTo>
                  <a:cubicBezTo>
                    <a:pt x="100615" y="107488"/>
                    <a:pt x="100615" y="108056"/>
                    <a:pt x="100615" y="108625"/>
                  </a:cubicBezTo>
                  <a:cubicBezTo>
                    <a:pt x="100846" y="109194"/>
                    <a:pt x="101076" y="109763"/>
                    <a:pt x="101307" y="109194"/>
                  </a:cubicBezTo>
                  <a:cubicBezTo>
                    <a:pt x="104307" y="106350"/>
                    <a:pt x="120000" y="89857"/>
                    <a:pt x="119307" y="76208"/>
                  </a:cubicBezTo>
                  <a:cubicBezTo>
                    <a:pt x="118615" y="67109"/>
                    <a:pt x="110307" y="64265"/>
                    <a:pt x="94384" y="6995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90" name="Google Shape;4290;p9"/>
            <p:cNvSpPr/>
            <p:nvPr/>
          </p:nvSpPr>
          <p:spPr>
            <a:xfrm>
              <a:off x="10786985" y="1955259"/>
              <a:ext cx="84138" cy="84138"/>
            </a:xfrm>
            <a:custGeom>
              <a:rect b="b" l="l" r="r" t="t"/>
              <a:pathLst>
                <a:path extrusionOk="0" h="120000" w="120000">
                  <a:moveTo>
                    <a:pt x="0" y="13636"/>
                  </a:moveTo>
                  <a:cubicBezTo>
                    <a:pt x="0" y="60000"/>
                    <a:pt x="0" y="60000"/>
                    <a:pt x="0" y="60000"/>
                  </a:cubicBezTo>
                  <a:cubicBezTo>
                    <a:pt x="0" y="92727"/>
                    <a:pt x="27272" y="120000"/>
                    <a:pt x="60000" y="120000"/>
                  </a:cubicBezTo>
                  <a:cubicBezTo>
                    <a:pt x="92727" y="120000"/>
                    <a:pt x="120000" y="92727"/>
                    <a:pt x="120000" y="60000"/>
                  </a:cubicBezTo>
                  <a:cubicBezTo>
                    <a:pt x="120000" y="0"/>
                    <a:pt x="120000" y="0"/>
                    <a:pt x="120000" y="0"/>
                  </a:cubicBezTo>
                  <a:cubicBezTo>
                    <a:pt x="76363" y="8181"/>
                    <a:pt x="35454" y="10909"/>
                    <a:pt x="0" y="13636"/>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91" name="Google Shape;4291;p9"/>
            <p:cNvSpPr/>
            <p:nvPr/>
          </p:nvSpPr>
          <p:spPr>
            <a:xfrm>
              <a:off x="10956847" y="1923509"/>
              <a:ext cx="84138" cy="177800"/>
            </a:xfrm>
            <a:custGeom>
              <a:rect b="b" l="l" r="r" t="t"/>
              <a:pathLst>
                <a:path extrusionOk="0" h="120000" w="120000">
                  <a:moveTo>
                    <a:pt x="0" y="11739"/>
                  </a:moveTo>
                  <a:cubicBezTo>
                    <a:pt x="0" y="91304"/>
                    <a:pt x="0" y="91304"/>
                    <a:pt x="0" y="91304"/>
                  </a:cubicBezTo>
                  <a:cubicBezTo>
                    <a:pt x="0" y="106956"/>
                    <a:pt x="27272" y="120000"/>
                    <a:pt x="60000" y="120000"/>
                  </a:cubicBezTo>
                  <a:cubicBezTo>
                    <a:pt x="92727" y="120000"/>
                    <a:pt x="120000" y="106956"/>
                    <a:pt x="120000" y="91304"/>
                  </a:cubicBezTo>
                  <a:cubicBezTo>
                    <a:pt x="120000" y="0"/>
                    <a:pt x="120000" y="0"/>
                    <a:pt x="120000" y="0"/>
                  </a:cubicBezTo>
                  <a:cubicBezTo>
                    <a:pt x="79090" y="5217"/>
                    <a:pt x="38181" y="9130"/>
                    <a:pt x="0" y="1173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92" name="Google Shape;4292;p9"/>
            <p:cNvSpPr/>
            <p:nvPr/>
          </p:nvSpPr>
          <p:spPr>
            <a:xfrm>
              <a:off x="11126710" y="1885409"/>
              <a:ext cx="87313" cy="144463"/>
            </a:xfrm>
            <a:custGeom>
              <a:rect b="b" l="l" r="r" t="t"/>
              <a:pathLst>
                <a:path extrusionOk="0" h="120000" w="120000">
                  <a:moveTo>
                    <a:pt x="8000" y="16000"/>
                  </a:moveTo>
                  <a:cubicBezTo>
                    <a:pt x="5333" y="16000"/>
                    <a:pt x="2666" y="16000"/>
                    <a:pt x="0" y="16000"/>
                  </a:cubicBezTo>
                  <a:cubicBezTo>
                    <a:pt x="0" y="84800"/>
                    <a:pt x="0" y="84800"/>
                    <a:pt x="0" y="84800"/>
                  </a:cubicBezTo>
                  <a:cubicBezTo>
                    <a:pt x="0" y="104000"/>
                    <a:pt x="26666" y="120000"/>
                    <a:pt x="58666" y="120000"/>
                  </a:cubicBezTo>
                  <a:cubicBezTo>
                    <a:pt x="93333" y="120000"/>
                    <a:pt x="120000" y="104000"/>
                    <a:pt x="120000" y="84800"/>
                  </a:cubicBezTo>
                  <a:cubicBezTo>
                    <a:pt x="120000" y="0"/>
                    <a:pt x="120000" y="0"/>
                    <a:pt x="120000" y="0"/>
                  </a:cubicBezTo>
                  <a:cubicBezTo>
                    <a:pt x="85333" y="4800"/>
                    <a:pt x="48000" y="9600"/>
                    <a:pt x="8000" y="1600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93" name="Google Shape;4293;p9"/>
            <p:cNvSpPr/>
            <p:nvPr/>
          </p:nvSpPr>
          <p:spPr>
            <a:xfrm>
              <a:off x="11296572" y="1848897"/>
              <a:ext cx="87313" cy="109538"/>
            </a:xfrm>
            <a:custGeom>
              <a:rect b="b" l="l" r="r" t="t"/>
              <a:pathLst>
                <a:path extrusionOk="0" h="120000" w="120000">
                  <a:moveTo>
                    <a:pt x="0" y="18947"/>
                  </a:moveTo>
                  <a:cubicBezTo>
                    <a:pt x="0" y="73684"/>
                    <a:pt x="0" y="73684"/>
                    <a:pt x="0" y="73684"/>
                  </a:cubicBezTo>
                  <a:cubicBezTo>
                    <a:pt x="0" y="98947"/>
                    <a:pt x="26666" y="119999"/>
                    <a:pt x="61333" y="119999"/>
                  </a:cubicBezTo>
                  <a:cubicBezTo>
                    <a:pt x="93333" y="119999"/>
                    <a:pt x="120000" y="98947"/>
                    <a:pt x="120000" y="73684"/>
                  </a:cubicBezTo>
                  <a:cubicBezTo>
                    <a:pt x="120000" y="0"/>
                    <a:pt x="120000" y="0"/>
                    <a:pt x="120000" y="0"/>
                  </a:cubicBezTo>
                  <a:cubicBezTo>
                    <a:pt x="85333" y="6315"/>
                    <a:pt x="45333" y="12631"/>
                    <a:pt x="0" y="1894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94" name="Google Shape;4294;p9"/>
          <p:cNvSpPr txBox="1"/>
          <p:nvPr>
            <p:ph idx="1" type="body"/>
          </p:nvPr>
        </p:nvSpPr>
        <p:spPr>
          <a:xfrm>
            <a:off x="495300" y="2016192"/>
            <a:ext cx="11201400" cy="546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000"/>
              <a:buFont typeface="Arial"/>
              <a:buNone/>
              <a:defRPr b="1" i="0" sz="20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accent2"/>
              </a:buClr>
              <a:buSzPts val="2000"/>
              <a:buFont typeface="Calibri"/>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accent2"/>
              </a:buClr>
              <a:buSzPts val="1800"/>
              <a:buFont typeface="Noto Sans Symbols"/>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accent2"/>
              </a:buClr>
              <a:buSzPts val="1600"/>
              <a:buFont typeface="Courier New"/>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accent2"/>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Deloverskrift">
  <p:cSld name="3_Deloverskrift">
    <p:spTree>
      <p:nvGrpSpPr>
        <p:cNvPr id="4295" name="Shape 4295"/>
        <p:cNvGrpSpPr/>
        <p:nvPr/>
      </p:nvGrpSpPr>
      <p:grpSpPr>
        <a:xfrm>
          <a:off x="0" y="0"/>
          <a:ext cx="0" cy="0"/>
          <a:chOff x="0" y="0"/>
          <a:chExt cx="0" cy="0"/>
        </a:xfrm>
      </p:grpSpPr>
      <p:pic>
        <p:nvPicPr>
          <p:cNvPr id="4296" name="Google Shape;4296;p10"/>
          <p:cNvPicPr preferRelativeResize="0"/>
          <p:nvPr/>
        </p:nvPicPr>
        <p:blipFill rotWithShape="1">
          <a:blip r:embed="rId2">
            <a:alphaModFix/>
          </a:blip>
          <a:srcRect b="19693" l="0" r="7654" t="10897"/>
          <a:stretch/>
        </p:blipFill>
        <p:spPr>
          <a:xfrm>
            <a:off x="-5166" y="1846550"/>
            <a:ext cx="12203651" cy="5019169"/>
          </a:xfrm>
          <a:prstGeom prst="rect">
            <a:avLst/>
          </a:prstGeom>
          <a:noFill/>
          <a:ln>
            <a:noFill/>
          </a:ln>
        </p:spPr>
      </p:pic>
      <p:sp>
        <p:nvSpPr>
          <p:cNvPr id="4297" name="Google Shape;4297;p10"/>
          <p:cNvSpPr/>
          <p:nvPr/>
        </p:nvSpPr>
        <p:spPr>
          <a:xfrm rot="10800000">
            <a:off x="-4739" y="1849364"/>
            <a:ext cx="11451052" cy="662192"/>
          </a:xfrm>
          <a:prstGeom prst="rect">
            <a:avLst/>
          </a:prstGeom>
          <a:gradFill>
            <a:gsLst>
              <a:gs pos="0">
                <a:srgbClr val="70706F">
                  <a:alpha val="0"/>
                </a:srgbClr>
              </a:gs>
              <a:gs pos="78000">
                <a:schemeClr val="accent1"/>
              </a:gs>
              <a:gs pos="100000">
                <a:schemeClr val="accen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98" name="Google Shape;4298;p10"/>
          <p:cNvSpPr txBox="1"/>
          <p:nvPr>
            <p:ph type="title"/>
          </p:nvPr>
        </p:nvSpPr>
        <p:spPr>
          <a:xfrm>
            <a:off x="495300" y="484570"/>
            <a:ext cx="10852150" cy="1176605"/>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accent1"/>
              </a:buClr>
              <a:buSzPts val="3200"/>
              <a:buFont typeface="Calibri"/>
              <a:buNone/>
              <a:defRPr b="0" i="0" sz="3200" u="none" cap="none" strike="noStrike">
                <a:solidFill>
                  <a:schemeClr val="accen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299" name="Google Shape;4299;p10"/>
          <p:cNvSpPr txBox="1"/>
          <p:nvPr>
            <p:ph idx="10" type="dt"/>
          </p:nvPr>
        </p:nvSpPr>
        <p:spPr>
          <a:xfrm>
            <a:off x="4953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00" name="Google Shape;4300;p1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01" name="Google Shape;4301;p10"/>
          <p:cNvSpPr txBox="1"/>
          <p:nvPr>
            <p:ph idx="12" type="sldNum"/>
          </p:nvPr>
        </p:nvSpPr>
        <p:spPr>
          <a:xfrm>
            <a:off x="89535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302" name="Google Shape;4302;p10"/>
          <p:cNvSpPr/>
          <p:nvPr/>
        </p:nvSpPr>
        <p:spPr>
          <a:xfrm rot="5400000">
            <a:off x="4735470" y="-583885"/>
            <a:ext cx="2741247" cy="12212188"/>
          </a:xfrm>
          <a:prstGeom prst="rect">
            <a:avLst/>
          </a:prstGeom>
          <a:gradFill>
            <a:gsLst>
              <a:gs pos="0">
                <a:srgbClr val="70706F">
                  <a:alpha val="0"/>
                </a:srgbClr>
              </a:gs>
              <a:gs pos="100000">
                <a:srgbClr val="3F3F3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303" name="Google Shape;4303;p10"/>
          <p:cNvGrpSpPr/>
          <p:nvPr/>
        </p:nvGrpSpPr>
        <p:grpSpPr>
          <a:xfrm>
            <a:off x="-2221508" y="4258852"/>
            <a:ext cx="10380062" cy="3551532"/>
            <a:chOff x="-2221508" y="4258852"/>
            <a:chExt cx="10380062" cy="3551532"/>
          </a:xfrm>
        </p:grpSpPr>
        <p:grpSp>
          <p:nvGrpSpPr>
            <p:cNvPr id="4304" name="Google Shape;4304;p10"/>
            <p:cNvGrpSpPr/>
            <p:nvPr/>
          </p:nvGrpSpPr>
          <p:grpSpPr>
            <a:xfrm>
              <a:off x="-2221508" y="4278398"/>
              <a:ext cx="8523115" cy="3102749"/>
              <a:chOff x="3198" y="1063"/>
              <a:chExt cx="3736" cy="1330"/>
            </a:xfrm>
          </p:grpSpPr>
          <p:grpSp>
            <p:nvGrpSpPr>
              <p:cNvPr id="4305" name="Google Shape;4305;p10"/>
              <p:cNvGrpSpPr/>
              <p:nvPr/>
            </p:nvGrpSpPr>
            <p:grpSpPr>
              <a:xfrm>
                <a:off x="3198" y="1063"/>
                <a:ext cx="3736" cy="1330"/>
                <a:chOff x="3198" y="1063"/>
                <a:chExt cx="3736" cy="1330"/>
              </a:xfrm>
            </p:grpSpPr>
            <p:sp>
              <p:nvSpPr>
                <p:cNvPr id="4306" name="Google Shape;4306;p10"/>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07" name="Google Shape;4307;p10"/>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08" name="Google Shape;4308;p10"/>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09" name="Google Shape;4309;p10"/>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10" name="Google Shape;4310;p10"/>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11" name="Google Shape;4311;p10"/>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12" name="Google Shape;4312;p10"/>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13" name="Google Shape;4313;p10"/>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14" name="Google Shape;4314;p10"/>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15" name="Google Shape;4315;p10"/>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16" name="Google Shape;4316;p10"/>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17" name="Google Shape;4317;p10"/>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18" name="Google Shape;4318;p10"/>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19" name="Google Shape;4319;p10"/>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0" name="Google Shape;4320;p10"/>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1" name="Google Shape;4321;p10"/>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2" name="Google Shape;4322;p10"/>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3" name="Google Shape;4323;p10"/>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4" name="Google Shape;4324;p10"/>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5" name="Google Shape;4325;p10"/>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6" name="Google Shape;4326;p10"/>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7" name="Google Shape;4327;p10"/>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8" name="Google Shape;4328;p10"/>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9" name="Google Shape;4329;p10"/>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0" name="Google Shape;4330;p10"/>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1" name="Google Shape;4331;p10"/>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2" name="Google Shape;4332;p10"/>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3" name="Google Shape;4333;p10"/>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4" name="Google Shape;4334;p10"/>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5" name="Google Shape;4335;p10"/>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6" name="Google Shape;4336;p10"/>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7" name="Google Shape;4337;p10"/>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8" name="Google Shape;4338;p10"/>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9" name="Google Shape;4339;p10"/>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0" name="Google Shape;4340;p10"/>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1" name="Google Shape;4341;p10"/>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2" name="Google Shape;4342;p10"/>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3" name="Google Shape;4343;p10"/>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4" name="Google Shape;4344;p10"/>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5" name="Google Shape;4345;p10"/>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6" name="Google Shape;4346;p10"/>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7" name="Google Shape;4347;p10"/>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8" name="Google Shape;4348;p10"/>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9" name="Google Shape;4349;p10"/>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0" name="Google Shape;4350;p10"/>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1" name="Google Shape;4351;p10"/>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2" name="Google Shape;4352;p10"/>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3" name="Google Shape;4353;p10"/>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4" name="Google Shape;4354;p10"/>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5" name="Google Shape;4355;p10"/>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6" name="Google Shape;4356;p10"/>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7" name="Google Shape;4357;p10"/>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8" name="Google Shape;4358;p10"/>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9" name="Google Shape;4359;p10"/>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0" name="Google Shape;4360;p10"/>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1" name="Google Shape;4361;p10"/>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2" name="Google Shape;4362;p10"/>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3" name="Google Shape;4363;p10"/>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4" name="Google Shape;4364;p10"/>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5" name="Google Shape;4365;p10"/>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6" name="Google Shape;4366;p10"/>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7" name="Google Shape;4367;p10"/>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8" name="Google Shape;4368;p10"/>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9" name="Google Shape;4369;p10"/>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0" name="Google Shape;4370;p10"/>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1" name="Google Shape;4371;p10"/>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2" name="Google Shape;4372;p10"/>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3" name="Google Shape;4373;p10"/>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4" name="Google Shape;4374;p10"/>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5" name="Google Shape;4375;p10"/>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6" name="Google Shape;4376;p10"/>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7" name="Google Shape;4377;p10"/>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8" name="Google Shape;4378;p10"/>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9" name="Google Shape;4379;p10"/>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0" name="Google Shape;4380;p10"/>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1" name="Google Shape;4381;p10"/>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2" name="Google Shape;4382;p10"/>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3" name="Google Shape;4383;p10"/>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4" name="Google Shape;4384;p10"/>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5" name="Google Shape;4385;p10"/>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6" name="Google Shape;4386;p10"/>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7" name="Google Shape;4387;p10"/>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8" name="Google Shape;4388;p10"/>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9" name="Google Shape;4389;p10"/>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0" name="Google Shape;4390;p10"/>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1" name="Google Shape;4391;p10"/>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2" name="Google Shape;4392;p10"/>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3" name="Google Shape;4393;p10"/>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4" name="Google Shape;4394;p10"/>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5" name="Google Shape;4395;p10"/>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6" name="Google Shape;4396;p10"/>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7" name="Google Shape;4397;p10"/>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8" name="Google Shape;4398;p10"/>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9" name="Google Shape;4399;p10"/>
                <p:cNvSpPr/>
                <p:nvPr/>
              </p:nvSpPr>
              <p:spPr>
                <a:xfrm>
                  <a:off x="3198" y="144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0" name="Google Shape;4400;p10"/>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1" name="Google Shape;4401;p10"/>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2" name="Google Shape;4402;p10"/>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3" name="Google Shape;4403;p10"/>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4" name="Google Shape;4404;p10"/>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5" name="Google Shape;4405;p10"/>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6" name="Google Shape;4406;p10"/>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7" name="Google Shape;4407;p10"/>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8" name="Google Shape;4408;p10"/>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9" name="Google Shape;4409;p10"/>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0" name="Google Shape;4410;p10"/>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1" name="Google Shape;4411;p10"/>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2" name="Google Shape;4412;p10"/>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3" name="Google Shape;4413;p10"/>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4" name="Google Shape;4414;p10"/>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5" name="Google Shape;4415;p10"/>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6" name="Google Shape;4416;p10"/>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7" name="Google Shape;4417;p10"/>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8" name="Google Shape;4418;p10"/>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9" name="Google Shape;4419;p10"/>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0" name="Google Shape;4420;p10"/>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1" name="Google Shape;4421;p10"/>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2" name="Google Shape;4422;p10"/>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3" name="Google Shape;4423;p10"/>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4" name="Google Shape;4424;p10"/>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5" name="Google Shape;4425;p10"/>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6" name="Google Shape;4426;p10"/>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7" name="Google Shape;4427;p10"/>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8" name="Google Shape;4428;p10"/>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9" name="Google Shape;4429;p10"/>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0" name="Google Shape;4430;p10"/>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1" name="Google Shape;4431;p10"/>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2" name="Google Shape;4432;p10"/>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3" name="Google Shape;4433;p10"/>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4" name="Google Shape;4434;p10"/>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5" name="Google Shape;4435;p10"/>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6" name="Google Shape;4436;p10"/>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7" name="Google Shape;4437;p10"/>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8" name="Google Shape;4438;p10"/>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9" name="Google Shape;4439;p10"/>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0" name="Google Shape;4440;p10"/>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1" name="Google Shape;4441;p10"/>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2" name="Google Shape;4442;p10"/>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3" name="Google Shape;4443;p10"/>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4" name="Google Shape;4444;p10"/>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5" name="Google Shape;4445;p10"/>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6" name="Google Shape;4446;p10"/>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7" name="Google Shape;4447;p10"/>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8" name="Google Shape;4448;p10"/>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9" name="Google Shape;4449;p10"/>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0" name="Google Shape;4450;p10"/>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1" name="Google Shape;4451;p10"/>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2" name="Google Shape;4452;p10"/>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3" name="Google Shape;4453;p10"/>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4" name="Google Shape;4454;p10"/>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5" name="Google Shape;4455;p10"/>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6" name="Google Shape;4456;p10"/>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7" name="Google Shape;4457;p10"/>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8" name="Google Shape;4458;p10"/>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9" name="Google Shape;4459;p10"/>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0" name="Google Shape;4460;p10"/>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1" name="Google Shape;4461;p10"/>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2" name="Google Shape;4462;p10"/>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3" name="Google Shape;4463;p10"/>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4" name="Google Shape;4464;p10"/>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5" name="Google Shape;4465;p10"/>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6" name="Google Shape;4466;p10"/>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7" name="Google Shape;4467;p10"/>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8" name="Google Shape;4468;p10"/>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9" name="Google Shape;4469;p10"/>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0" name="Google Shape;4470;p10"/>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1" name="Google Shape;4471;p10"/>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2" name="Google Shape;4472;p10"/>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3" name="Google Shape;4473;p10"/>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4" name="Google Shape;4474;p10"/>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5" name="Google Shape;4475;p10"/>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6" name="Google Shape;4476;p10"/>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7" name="Google Shape;4477;p10"/>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8" name="Google Shape;4478;p10"/>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9" name="Google Shape;4479;p10"/>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0" name="Google Shape;4480;p10"/>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1" name="Google Shape;4481;p10"/>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2" name="Google Shape;4482;p10"/>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3" name="Google Shape;4483;p10"/>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4" name="Google Shape;4484;p10"/>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5" name="Google Shape;4485;p10"/>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6" name="Google Shape;4486;p10"/>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7" name="Google Shape;4487;p10"/>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8" name="Google Shape;4488;p10"/>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9" name="Google Shape;4489;p10"/>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90" name="Google Shape;4490;p10"/>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91" name="Google Shape;4491;p10"/>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92" name="Google Shape;4492;p10"/>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93" name="Google Shape;4493;p10"/>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94" name="Google Shape;4494;p10"/>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95" name="Google Shape;4495;p10"/>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96" name="Google Shape;4496;p10"/>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97" name="Google Shape;4497;p10"/>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98" name="Google Shape;4498;p10"/>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99" name="Google Shape;4499;p10"/>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0" name="Google Shape;4500;p10"/>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1" name="Google Shape;4501;p10"/>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2" name="Google Shape;4502;p10"/>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3" name="Google Shape;4503;p10"/>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4" name="Google Shape;4504;p10"/>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5" name="Google Shape;4505;p10"/>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506" name="Google Shape;4506;p10"/>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7" name="Google Shape;4507;p10"/>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8" name="Google Shape;4508;p10"/>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9" name="Google Shape;4509;p10"/>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0" name="Google Shape;4510;p10"/>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1" name="Google Shape;4511;p10"/>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2" name="Google Shape;4512;p10"/>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3" name="Google Shape;4513;p10"/>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4" name="Google Shape;4514;p10"/>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5" name="Google Shape;4515;p10"/>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6" name="Google Shape;4516;p10"/>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7" name="Google Shape;4517;p10"/>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8" name="Google Shape;4518;p10"/>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9" name="Google Shape;4519;p10"/>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0" name="Google Shape;4520;p10"/>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1" name="Google Shape;4521;p10"/>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2" name="Google Shape;4522;p10"/>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3" name="Google Shape;4523;p10"/>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4" name="Google Shape;4524;p10"/>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5" name="Google Shape;4525;p10"/>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6" name="Google Shape;4526;p10"/>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7" name="Google Shape;4527;p10"/>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8" name="Google Shape;4528;p10"/>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9" name="Google Shape;4529;p10"/>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0" name="Google Shape;4530;p10"/>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1" name="Google Shape;4531;p10"/>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2" name="Google Shape;4532;p10"/>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3" name="Google Shape;4533;p10"/>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4" name="Google Shape;4534;p10"/>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5" name="Google Shape;4535;p10"/>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6" name="Google Shape;4536;p10"/>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7" name="Google Shape;4537;p10"/>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8" name="Google Shape;4538;p10"/>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9" name="Google Shape;4539;p10"/>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0" name="Google Shape;4540;p10"/>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1" name="Google Shape;4541;p10"/>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2" name="Google Shape;4542;p10"/>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3" name="Google Shape;4543;p10"/>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4" name="Google Shape;4544;p10"/>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5" name="Google Shape;4545;p10"/>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6" name="Google Shape;4546;p10"/>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7" name="Google Shape;4547;p10"/>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8" name="Google Shape;4548;p10"/>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9" name="Google Shape;4549;p10"/>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550" name="Google Shape;4550;p10"/>
            <p:cNvGrpSpPr/>
            <p:nvPr/>
          </p:nvGrpSpPr>
          <p:grpSpPr>
            <a:xfrm rot="10800000">
              <a:off x="-398214" y="4675699"/>
              <a:ext cx="8523115" cy="3102749"/>
              <a:chOff x="3198" y="1063"/>
              <a:chExt cx="3736" cy="1330"/>
            </a:xfrm>
          </p:grpSpPr>
          <p:grpSp>
            <p:nvGrpSpPr>
              <p:cNvPr id="4551" name="Google Shape;4551;p10"/>
              <p:cNvGrpSpPr/>
              <p:nvPr/>
            </p:nvGrpSpPr>
            <p:grpSpPr>
              <a:xfrm>
                <a:off x="3198" y="1063"/>
                <a:ext cx="3736" cy="1330"/>
                <a:chOff x="3198" y="1063"/>
                <a:chExt cx="3736" cy="1330"/>
              </a:xfrm>
            </p:grpSpPr>
            <p:sp>
              <p:nvSpPr>
                <p:cNvPr id="4552" name="Google Shape;4552;p10"/>
                <p:cNvSpPr/>
                <p:nvPr/>
              </p:nvSpPr>
              <p:spPr>
                <a:xfrm>
                  <a:off x="4159" y="1534"/>
                  <a:ext cx="251" cy="96"/>
                </a:xfrm>
                <a:custGeom>
                  <a:rect b="b" l="l" r="r" t="t"/>
                  <a:pathLst>
                    <a:path extrusionOk="0" h="120000" w="120000">
                      <a:moveTo>
                        <a:pt x="79362" y="120000"/>
                      </a:moveTo>
                      <a:lnTo>
                        <a:pt x="79362" y="120000"/>
                      </a:lnTo>
                      <a:lnTo>
                        <a:pt x="0" y="106250"/>
                      </a:lnTo>
                      <a:lnTo>
                        <a:pt x="120000" y="0"/>
                      </a:lnTo>
                      <a:lnTo>
                        <a:pt x="79362" y="120000"/>
                      </a:lnTo>
                      <a:close/>
                      <a:moveTo>
                        <a:pt x="5258" y="106250"/>
                      </a:moveTo>
                      <a:lnTo>
                        <a:pt x="77928" y="116250"/>
                      </a:lnTo>
                      <a:lnTo>
                        <a:pt x="116653" y="5000"/>
                      </a:lnTo>
                      <a:lnTo>
                        <a:pt x="5258" y="10625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3" name="Google Shape;4553;p10"/>
                <p:cNvSpPr/>
                <p:nvPr/>
              </p:nvSpPr>
              <p:spPr>
                <a:xfrm>
                  <a:off x="4163" y="1318"/>
                  <a:ext cx="247" cy="305"/>
                </a:xfrm>
                <a:custGeom>
                  <a:rect b="b" l="l" r="r" t="t"/>
                  <a:pathLst>
                    <a:path extrusionOk="0" h="120000" w="120000">
                      <a:moveTo>
                        <a:pt x="0" y="120000"/>
                      </a:moveTo>
                      <a:lnTo>
                        <a:pt x="0" y="118426"/>
                      </a:lnTo>
                      <a:lnTo>
                        <a:pt x="92793" y="0"/>
                      </a:lnTo>
                      <a:lnTo>
                        <a:pt x="120000" y="84983"/>
                      </a:lnTo>
                      <a:lnTo>
                        <a:pt x="118542" y="86557"/>
                      </a:lnTo>
                      <a:lnTo>
                        <a:pt x="0" y="120000"/>
                      </a:lnTo>
                      <a:close/>
                      <a:moveTo>
                        <a:pt x="90850" y="1180"/>
                      </a:moveTo>
                      <a:lnTo>
                        <a:pt x="1457" y="117245"/>
                      </a:lnTo>
                      <a:lnTo>
                        <a:pt x="118542" y="84983"/>
                      </a:lnTo>
                      <a:lnTo>
                        <a:pt x="90850"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4" name="Google Shape;4554;p10"/>
                <p:cNvSpPr/>
                <p:nvPr/>
              </p:nvSpPr>
              <p:spPr>
                <a:xfrm>
                  <a:off x="3923" y="1506"/>
                  <a:ext cx="243" cy="340"/>
                </a:xfrm>
                <a:custGeom>
                  <a:rect b="b" l="l" r="r" t="t"/>
                  <a:pathLst>
                    <a:path extrusionOk="0" h="120000" w="120000">
                      <a:moveTo>
                        <a:pt x="41481" y="120000"/>
                      </a:moveTo>
                      <a:lnTo>
                        <a:pt x="41481" y="118941"/>
                      </a:lnTo>
                      <a:lnTo>
                        <a:pt x="0" y="0"/>
                      </a:lnTo>
                      <a:lnTo>
                        <a:pt x="120000" y="39882"/>
                      </a:lnTo>
                      <a:lnTo>
                        <a:pt x="120000" y="39882"/>
                      </a:lnTo>
                      <a:lnTo>
                        <a:pt x="41481" y="120000"/>
                      </a:lnTo>
                      <a:close/>
                      <a:moveTo>
                        <a:pt x="1481" y="1058"/>
                      </a:moveTo>
                      <a:lnTo>
                        <a:pt x="41481" y="118941"/>
                      </a:lnTo>
                      <a:lnTo>
                        <a:pt x="118518" y="39882"/>
                      </a:lnTo>
                      <a:lnTo>
                        <a:pt x="1481" y="105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5" name="Google Shape;4555;p10"/>
                <p:cNvSpPr/>
                <p:nvPr/>
              </p:nvSpPr>
              <p:spPr>
                <a:xfrm>
                  <a:off x="3781" y="1506"/>
                  <a:ext cx="226" cy="340"/>
                </a:xfrm>
                <a:custGeom>
                  <a:rect b="b" l="l" r="r" t="t"/>
                  <a:pathLst>
                    <a:path extrusionOk="0" h="120000" w="120000">
                      <a:moveTo>
                        <a:pt x="120000" y="120000"/>
                      </a:moveTo>
                      <a:lnTo>
                        <a:pt x="120000" y="120000"/>
                      </a:lnTo>
                      <a:lnTo>
                        <a:pt x="0" y="60000"/>
                      </a:lnTo>
                      <a:lnTo>
                        <a:pt x="0" y="60000"/>
                      </a:lnTo>
                      <a:lnTo>
                        <a:pt x="75398" y="0"/>
                      </a:lnTo>
                      <a:lnTo>
                        <a:pt x="75398" y="0"/>
                      </a:lnTo>
                      <a:lnTo>
                        <a:pt x="120000" y="120000"/>
                      </a:lnTo>
                      <a:close/>
                      <a:moveTo>
                        <a:pt x="2123" y="60000"/>
                      </a:moveTo>
                      <a:lnTo>
                        <a:pt x="118407" y="118941"/>
                      </a:lnTo>
                      <a:lnTo>
                        <a:pt x="75398" y="1058"/>
                      </a:lnTo>
                      <a:lnTo>
                        <a:pt x="2123" y="6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6" name="Google Shape;4556;p10"/>
                <p:cNvSpPr/>
                <p:nvPr/>
              </p:nvSpPr>
              <p:spPr>
                <a:xfrm>
                  <a:off x="5096" y="1502"/>
                  <a:ext cx="173" cy="465"/>
                </a:xfrm>
                <a:custGeom>
                  <a:rect b="b" l="l" r="r" t="t"/>
                  <a:pathLst>
                    <a:path extrusionOk="0" h="120000" w="120000">
                      <a:moveTo>
                        <a:pt x="117225" y="120000"/>
                      </a:moveTo>
                      <a:lnTo>
                        <a:pt x="97803" y="2838"/>
                      </a:lnTo>
                      <a:lnTo>
                        <a:pt x="2080" y="102709"/>
                      </a:lnTo>
                      <a:lnTo>
                        <a:pt x="0" y="102709"/>
                      </a:lnTo>
                      <a:lnTo>
                        <a:pt x="100578" y="0"/>
                      </a:lnTo>
                      <a:lnTo>
                        <a:pt x="120000" y="120000"/>
                      </a:lnTo>
                      <a:lnTo>
                        <a:pt x="11722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7" name="Google Shape;4557;p10"/>
                <p:cNvSpPr/>
                <p:nvPr/>
              </p:nvSpPr>
              <p:spPr>
                <a:xfrm>
                  <a:off x="3763" y="1669"/>
                  <a:ext cx="160" cy="447"/>
                </a:xfrm>
                <a:custGeom>
                  <a:rect b="b" l="l" r="r" t="t"/>
                  <a:pathLst>
                    <a:path extrusionOk="0" h="120000" w="120000">
                      <a:moveTo>
                        <a:pt x="3000" y="120000"/>
                      </a:moveTo>
                      <a:lnTo>
                        <a:pt x="0" y="120000"/>
                      </a:lnTo>
                      <a:lnTo>
                        <a:pt x="13500" y="0"/>
                      </a:lnTo>
                      <a:lnTo>
                        <a:pt x="120000" y="100134"/>
                      </a:lnTo>
                      <a:lnTo>
                        <a:pt x="120000" y="100134"/>
                      </a:lnTo>
                      <a:lnTo>
                        <a:pt x="16500" y="2953"/>
                      </a:lnTo>
                      <a:lnTo>
                        <a:pt x="3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8" name="Google Shape;4558;p10"/>
                <p:cNvSpPr/>
                <p:nvPr/>
              </p:nvSpPr>
              <p:spPr>
                <a:xfrm>
                  <a:off x="3781" y="1673"/>
                  <a:ext cx="226" cy="369"/>
                </a:xfrm>
                <a:custGeom>
                  <a:rect b="b" l="l" r="r" t="t"/>
                  <a:pathLst>
                    <a:path extrusionOk="0" h="120000" w="120000">
                      <a:moveTo>
                        <a:pt x="75398" y="120000"/>
                      </a:moveTo>
                      <a:lnTo>
                        <a:pt x="0" y="0"/>
                      </a:lnTo>
                      <a:lnTo>
                        <a:pt x="120000" y="55284"/>
                      </a:lnTo>
                      <a:lnTo>
                        <a:pt x="120000" y="56260"/>
                      </a:lnTo>
                      <a:lnTo>
                        <a:pt x="2123" y="2276"/>
                      </a:lnTo>
                      <a:lnTo>
                        <a:pt x="75398" y="120000"/>
                      </a:lnTo>
                      <a:lnTo>
                        <a:pt x="7539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9" name="Google Shape;4559;p10"/>
                <p:cNvSpPr/>
                <p:nvPr/>
              </p:nvSpPr>
              <p:spPr>
                <a:xfrm>
                  <a:off x="4163" y="1619"/>
                  <a:ext cx="162" cy="142"/>
                </a:xfrm>
                <a:custGeom>
                  <a:rect b="b" l="l" r="r" t="t"/>
                  <a:pathLst>
                    <a:path extrusionOk="0" h="120000" w="120000">
                      <a:moveTo>
                        <a:pt x="120000" y="120000"/>
                      </a:moveTo>
                      <a:lnTo>
                        <a:pt x="117777" y="120000"/>
                      </a:lnTo>
                      <a:lnTo>
                        <a:pt x="0" y="0"/>
                      </a:lnTo>
                      <a:lnTo>
                        <a:pt x="120000" y="6760"/>
                      </a:lnTo>
                      <a:lnTo>
                        <a:pt x="120000" y="120000"/>
                      </a:lnTo>
                      <a:close/>
                      <a:moveTo>
                        <a:pt x="5185" y="0"/>
                      </a:moveTo>
                      <a:lnTo>
                        <a:pt x="117777" y="117464"/>
                      </a:lnTo>
                      <a:lnTo>
                        <a:pt x="117777" y="9295"/>
                      </a:lnTo>
                      <a:lnTo>
                        <a:pt x="5185" y="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0" name="Google Shape;4560;p10"/>
                <p:cNvSpPr/>
                <p:nvPr/>
              </p:nvSpPr>
              <p:spPr>
                <a:xfrm>
                  <a:off x="5237" y="1187"/>
                  <a:ext cx="573" cy="322"/>
                </a:xfrm>
                <a:custGeom>
                  <a:rect b="b" l="l" r="r" t="t"/>
                  <a:pathLst>
                    <a:path extrusionOk="0" h="120000" w="120000">
                      <a:moveTo>
                        <a:pt x="120000" y="120000"/>
                      </a:moveTo>
                      <a:lnTo>
                        <a:pt x="0" y="120000"/>
                      </a:lnTo>
                      <a:lnTo>
                        <a:pt x="0" y="118881"/>
                      </a:lnTo>
                      <a:lnTo>
                        <a:pt x="66596" y="0"/>
                      </a:lnTo>
                      <a:lnTo>
                        <a:pt x="66596" y="0"/>
                      </a:lnTo>
                      <a:lnTo>
                        <a:pt x="120000" y="120000"/>
                      </a:lnTo>
                      <a:close/>
                      <a:moveTo>
                        <a:pt x="837" y="118881"/>
                      </a:moveTo>
                      <a:lnTo>
                        <a:pt x="119162" y="118881"/>
                      </a:lnTo>
                      <a:lnTo>
                        <a:pt x="66596" y="1118"/>
                      </a:lnTo>
                      <a:lnTo>
                        <a:pt x="837" y="1188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1" name="Google Shape;4561;p10"/>
                <p:cNvSpPr/>
                <p:nvPr/>
              </p:nvSpPr>
              <p:spPr>
                <a:xfrm>
                  <a:off x="3456" y="1673"/>
                  <a:ext cx="329" cy="443"/>
                </a:xfrm>
                <a:custGeom>
                  <a:rect b="b" l="l" r="r" t="t"/>
                  <a:pathLst>
                    <a:path extrusionOk="0" h="120000" w="120000">
                      <a:moveTo>
                        <a:pt x="113434" y="120000"/>
                      </a:moveTo>
                      <a:lnTo>
                        <a:pt x="111975" y="120000"/>
                      </a:lnTo>
                      <a:lnTo>
                        <a:pt x="118541" y="1896"/>
                      </a:lnTo>
                      <a:lnTo>
                        <a:pt x="0" y="90203"/>
                      </a:lnTo>
                      <a:lnTo>
                        <a:pt x="0" y="89119"/>
                      </a:lnTo>
                      <a:lnTo>
                        <a:pt x="120000" y="0"/>
                      </a:lnTo>
                      <a:lnTo>
                        <a:pt x="11343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2" name="Google Shape;4562;p10"/>
                <p:cNvSpPr/>
                <p:nvPr/>
              </p:nvSpPr>
              <p:spPr>
                <a:xfrm>
                  <a:off x="3456" y="1676"/>
                  <a:ext cx="329" cy="330"/>
                </a:xfrm>
                <a:custGeom>
                  <a:rect b="b" l="l" r="r" t="t"/>
                  <a:pathLst>
                    <a:path extrusionOk="0" h="120000" w="120000">
                      <a:moveTo>
                        <a:pt x="0" y="120000"/>
                      </a:moveTo>
                      <a:lnTo>
                        <a:pt x="0" y="118545"/>
                      </a:lnTo>
                      <a:lnTo>
                        <a:pt x="118541"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3" name="Google Shape;4563;p10"/>
                <p:cNvSpPr/>
                <p:nvPr/>
              </p:nvSpPr>
              <p:spPr>
                <a:xfrm>
                  <a:off x="3212" y="1282"/>
                  <a:ext cx="573" cy="398"/>
                </a:xfrm>
                <a:custGeom>
                  <a:rect b="b" l="l" r="r" t="t"/>
                  <a:pathLst>
                    <a:path extrusionOk="0" h="120000" w="120000">
                      <a:moveTo>
                        <a:pt x="120000" y="120000"/>
                      </a:moveTo>
                      <a:lnTo>
                        <a:pt x="119162" y="118793"/>
                      </a:lnTo>
                      <a:lnTo>
                        <a:pt x="0" y="53668"/>
                      </a:lnTo>
                      <a:lnTo>
                        <a:pt x="837" y="53668"/>
                      </a:lnTo>
                      <a:lnTo>
                        <a:pt x="119162" y="117889"/>
                      </a:lnTo>
                      <a:lnTo>
                        <a:pt x="63036" y="0"/>
                      </a:lnTo>
                      <a:lnTo>
                        <a:pt x="63036"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4" name="Google Shape;4564;p10"/>
                <p:cNvSpPr/>
                <p:nvPr/>
              </p:nvSpPr>
              <p:spPr>
                <a:xfrm>
                  <a:off x="4537" y="1524"/>
                  <a:ext cx="191" cy="347"/>
                </a:xfrm>
                <a:custGeom>
                  <a:rect b="b" l="l" r="r" t="t"/>
                  <a:pathLst>
                    <a:path extrusionOk="0" h="120000" w="120000">
                      <a:moveTo>
                        <a:pt x="71623" y="120000"/>
                      </a:moveTo>
                      <a:lnTo>
                        <a:pt x="71623" y="120000"/>
                      </a:lnTo>
                      <a:lnTo>
                        <a:pt x="118115" y="1037"/>
                      </a:lnTo>
                      <a:lnTo>
                        <a:pt x="0" y="40461"/>
                      </a:lnTo>
                      <a:lnTo>
                        <a:pt x="0" y="39077"/>
                      </a:lnTo>
                      <a:lnTo>
                        <a:pt x="120000" y="0"/>
                      </a:lnTo>
                      <a:lnTo>
                        <a:pt x="118115" y="1037"/>
                      </a:lnTo>
                      <a:lnTo>
                        <a:pt x="7162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5" name="Google Shape;4565;p10"/>
                <p:cNvSpPr/>
                <p:nvPr/>
              </p:nvSpPr>
              <p:spPr>
                <a:xfrm>
                  <a:off x="4651" y="1524"/>
                  <a:ext cx="243" cy="376"/>
                </a:xfrm>
                <a:custGeom>
                  <a:rect b="b" l="l" r="r" t="t"/>
                  <a:pathLst>
                    <a:path extrusionOk="0" h="120000" w="120000">
                      <a:moveTo>
                        <a:pt x="118518" y="120000"/>
                      </a:moveTo>
                      <a:lnTo>
                        <a:pt x="36543" y="2234"/>
                      </a:lnTo>
                      <a:lnTo>
                        <a:pt x="0" y="110744"/>
                      </a:lnTo>
                      <a:lnTo>
                        <a:pt x="0" y="110744"/>
                      </a:lnTo>
                      <a:lnTo>
                        <a:pt x="36543" y="0"/>
                      </a:lnTo>
                      <a:lnTo>
                        <a:pt x="36543" y="0"/>
                      </a:lnTo>
                      <a:lnTo>
                        <a:pt x="120000" y="120000"/>
                      </a:lnTo>
                      <a:lnTo>
                        <a:pt x="11851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6" name="Google Shape;4566;p10"/>
                <p:cNvSpPr/>
                <p:nvPr/>
              </p:nvSpPr>
              <p:spPr>
                <a:xfrm>
                  <a:off x="6354" y="1580"/>
                  <a:ext cx="558" cy="210"/>
                </a:xfrm>
                <a:custGeom>
                  <a:rect b="b" l="l" r="r" t="t"/>
                  <a:pathLst>
                    <a:path extrusionOk="0" h="120000" w="120000">
                      <a:moveTo>
                        <a:pt x="87311" y="120000"/>
                      </a:moveTo>
                      <a:lnTo>
                        <a:pt x="87311" y="120000"/>
                      </a:lnTo>
                      <a:lnTo>
                        <a:pt x="0" y="0"/>
                      </a:lnTo>
                      <a:lnTo>
                        <a:pt x="860" y="0"/>
                      </a:lnTo>
                      <a:lnTo>
                        <a:pt x="120000" y="16571"/>
                      </a:lnTo>
                      <a:lnTo>
                        <a:pt x="87311" y="120000"/>
                      </a:lnTo>
                      <a:close/>
                      <a:moveTo>
                        <a:pt x="2365" y="2285"/>
                      </a:moveTo>
                      <a:lnTo>
                        <a:pt x="87311" y="117714"/>
                      </a:lnTo>
                      <a:lnTo>
                        <a:pt x="118494" y="18285"/>
                      </a:lnTo>
                      <a:lnTo>
                        <a:pt x="2365" y="2285"/>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7" name="Google Shape;4567;p10"/>
                <p:cNvSpPr/>
                <p:nvPr/>
              </p:nvSpPr>
              <p:spPr>
                <a:xfrm>
                  <a:off x="4725" y="1506"/>
                  <a:ext cx="346" cy="397"/>
                </a:xfrm>
                <a:custGeom>
                  <a:rect b="b" l="l" r="r" t="t"/>
                  <a:pathLst>
                    <a:path extrusionOk="0" h="120000" w="120000">
                      <a:moveTo>
                        <a:pt x="58612" y="120000"/>
                      </a:moveTo>
                      <a:lnTo>
                        <a:pt x="57572" y="119093"/>
                      </a:lnTo>
                      <a:lnTo>
                        <a:pt x="0" y="5440"/>
                      </a:lnTo>
                      <a:lnTo>
                        <a:pt x="0" y="5440"/>
                      </a:lnTo>
                      <a:lnTo>
                        <a:pt x="120000" y="0"/>
                      </a:lnTo>
                      <a:lnTo>
                        <a:pt x="120000" y="0"/>
                      </a:lnTo>
                      <a:lnTo>
                        <a:pt x="58612" y="120000"/>
                      </a:lnTo>
                      <a:close/>
                      <a:moveTo>
                        <a:pt x="1040" y="6347"/>
                      </a:moveTo>
                      <a:lnTo>
                        <a:pt x="58612" y="117884"/>
                      </a:lnTo>
                      <a:lnTo>
                        <a:pt x="118959" y="906"/>
                      </a:lnTo>
                      <a:lnTo>
                        <a:pt x="1040" y="634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8" name="Google Shape;4568;p10"/>
                <p:cNvSpPr/>
                <p:nvPr/>
              </p:nvSpPr>
              <p:spPr>
                <a:xfrm>
                  <a:off x="4891" y="1502"/>
                  <a:ext cx="208" cy="398"/>
                </a:xfrm>
                <a:custGeom>
                  <a:rect b="b" l="l" r="r" t="t"/>
                  <a:pathLst>
                    <a:path extrusionOk="0" h="120000" w="120000">
                      <a:moveTo>
                        <a:pt x="1730" y="120000"/>
                      </a:moveTo>
                      <a:lnTo>
                        <a:pt x="0" y="120000"/>
                      </a:lnTo>
                      <a:lnTo>
                        <a:pt x="103846" y="0"/>
                      </a:lnTo>
                      <a:lnTo>
                        <a:pt x="120000" y="120000"/>
                      </a:lnTo>
                      <a:lnTo>
                        <a:pt x="118269" y="120000"/>
                      </a:lnTo>
                      <a:lnTo>
                        <a:pt x="103846" y="3316"/>
                      </a:lnTo>
                      <a:lnTo>
                        <a:pt x="173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9" name="Google Shape;4569;p10"/>
                <p:cNvSpPr/>
                <p:nvPr/>
              </p:nvSpPr>
              <p:spPr>
                <a:xfrm>
                  <a:off x="5068" y="1506"/>
                  <a:ext cx="173" cy="401"/>
                </a:xfrm>
                <a:custGeom>
                  <a:rect b="b" l="l" r="r" t="t"/>
                  <a:pathLst>
                    <a:path extrusionOk="0" h="120000" w="120000">
                      <a:moveTo>
                        <a:pt x="21502" y="120000"/>
                      </a:moveTo>
                      <a:lnTo>
                        <a:pt x="19421" y="117905"/>
                      </a:lnTo>
                      <a:lnTo>
                        <a:pt x="0" y="0"/>
                      </a:lnTo>
                      <a:lnTo>
                        <a:pt x="120000" y="0"/>
                      </a:lnTo>
                      <a:lnTo>
                        <a:pt x="120000" y="0"/>
                      </a:lnTo>
                      <a:lnTo>
                        <a:pt x="21502" y="120000"/>
                      </a:lnTo>
                      <a:close/>
                      <a:moveTo>
                        <a:pt x="2080" y="897"/>
                      </a:moveTo>
                      <a:lnTo>
                        <a:pt x="21502" y="116708"/>
                      </a:lnTo>
                      <a:lnTo>
                        <a:pt x="117225" y="897"/>
                      </a:lnTo>
                      <a:lnTo>
                        <a:pt x="2080" y="89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70" name="Google Shape;4570;p10"/>
                <p:cNvSpPr/>
                <p:nvPr/>
              </p:nvSpPr>
              <p:spPr>
                <a:xfrm>
                  <a:off x="4350" y="1318"/>
                  <a:ext cx="346" cy="220"/>
                </a:xfrm>
                <a:custGeom>
                  <a:rect b="b" l="l" r="r" t="t"/>
                  <a:pathLst>
                    <a:path extrusionOk="0" h="120000" w="120000">
                      <a:moveTo>
                        <a:pt x="19768" y="120000"/>
                      </a:moveTo>
                      <a:lnTo>
                        <a:pt x="19768" y="117818"/>
                      </a:lnTo>
                      <a:lnTo>
                        <a:pt x="0" y="1636"/>
                      </a:lnTo>
                      <a:lnTo>
                        <a:pt x="1387" y="0"/>
                      </a:lnTo>
                      <a:lnTo>
                        <a:pt x="20809" y="117818"/>
                      </a:lnTo>
                      <a:lnTo>
                        <a:pt x="120000" y="15272"/>
                      </a:lnTo>
                      <a:lnTo>
                        <a:pt x="120000" y="17454"/>
                      </a:lnTo>
                      <a:lnTo>
                        <a:pt x="197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71" name="Google Shape;4571;p10"/>
                <p:cNvSpPr/>
                <p:nvPr/>
              </p:nvSpPr>
              <p:spPr>
                <a:xfrm>
                  <a:off x="4403" y="1346"/>
                  <a:ext cx="325" cy="192"/>
                </a:xfrm>
                <a:custGeom>
                  <a:rect b="b" l="l" r="r" t="t"/>
                  <a:pathLst>
                    <a:path extrusionOk="0" h="120000" w="120000">
                      <a:moveTo>
                        <a:pt x="0" y="120000"/>
                      </a:moveTo>
                      <a:lnTo>
                        <a:pt x="108184" y="0"/>
                      </a:lnTo>
                      <a:lnTo>
                        <a:pt x="109661" y="0"/>
                      </a:lnTo>
                      <a:lnTo>
                        <a:pt x="120000" y="113125"/>
                      </a:lnTo>
                      <a:lnTo>
                        <a:pt x="118892" y="113125"/>
                      </a:lnTo>
                      <a:lnTo>
                        <a:pt x="0" y="120000"/>
                      </a:lnTo>
                      <a:close/>
                      <a:moveTo>
                        <a:pt x="108184" y="2500"/>
                      </a:moveTo>
                      <a:lnTo>
                        <a:pt x="4061" y="117500"/>
                      </a:lnTo>
                      <a:lnTo>
                        <a:pt x="118892" y="111250"/>
                      </a:lnTo>
                      <a:lnTo>
                        <a:pt x="108184" y="25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72" name="Google Shape;4572;p10"/>
                <p:cNvSpPr/>
                <p:nvPr/>
              </p:nvSpPr>
              <p:spPr>
                <a:xfrm>
                  <a:off x="6757" y="1786"/>
                  <a:ext cx="162" cy="192"/>
                </a:xfrm>
                <a:custGeom>
                  <a:rect b="b" l="l" r="r" t="t"/>
                  <a:pathLst>
                    <a:path extrusionOk="0" h="120000" w="120000">
                      <a:moveTo>
                        <a:pt x="75555" y="120000"/>
                      </a:moveTo>
                      <a:lnTo>
                        <a:pt x="0" y="0"/>
                      </a:lnTo>
                      <a:lnTo>
                        <a:pt x="2222" y="0"/>
                      </a:lnTo>
                      <a:lnTo>
                        <a:pt x="120000" y="60000"/>
                      </a:lnTo>
                      <a:lnTo>
                        <a:pt x="117777" y="60000"/>
                      </a:lnTo>
                      <a:lnTo>
                        <a:pt x="5185" y="2500"/>
                      </a:lnTo>
                      <a:lnTo>
                        <a:pt x="78518" y="117500"/>
                      </a:lnTo>
                      <a:lnTo>
                        <a:pt x="7555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73" name="Google Shape;4573;p10"/>
                <p:cNvSpPr/>
                <p:nvPr/>
              </p:nvSpPr>
              <p:spPr>
                <a:xfrm>
                  <a:off x="6757" y="1609"/>
                  <a:ext cx="162" cy="273"/>
                </a:xfrm>
                <a:custGeom>
                  <a:rect b="b" l="l" r="r" t="t"/>
                  <a:pathLst>
                    <a:path extrusionOk="0" h="120000" w="120000">
                      <a:moveTo>
                        <a:pt x="117777" y="119999"/>
                      </a:moveTo>
                      <a:lnTo>
                        <a:pt x="0" y="79560"/>
                      </a:lnTo>
                      <a:lnTo>
                        <a:pt x="0" y="77802"/>
                      </a:lnTo>
                      <a:lnTo>
                        <a:pt x="112592" y="0"/>
                      </a:lnTo>
                      <a:lnTo>
                        <a:pt x="112592" y="1318"/>
                      </a:lnTo>
                      <a:lnTo>
                        <a:pt x="2222" y="77802"/>
                      </a:lnTo>
                      <a:lnTo>
                        <a:pt x="120000" y="119999"/>
                      </a:lnTo>
                      <a:lnTo>
                        <a:pt x="117777" y="119999"/>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74" name="Google Shape;4574;p10"/>
                <p:cNvSpPr/>
                <p:nvPr/>
              </p:nvSpPr>
              <p:spPr>
                <a:xfrm>
                  <a:off x="5902" y="1094"/>
                  <a:ext cx="466" cy="490"/>
                </a:xfrm>
                <a:custGeom>
                  <a:rect b="b" l="l" r="r" t="t"/>
                  <a:pathLst>
                    <a:path extrusionOk="0" h="120000" w="120000">
                      <a:moveTo>
                        <a:pt x="118197" y="120000"/>
                      </a:moveTo>
                      <a:lnTo>
                        <a:pt x="117424" y="120000"/>
                      </a:lnTo>
                      <a:lnTo>
                        <a:pt x="0" y="83510"/>
                      </a:lnTo>
                      <a:lnTo>
                        <a:pt x="0" y="82530"/>
                      </a:lnTo>
                      <a:lnTo>
                        <a:pt x="117424" y="119020"/>
                      </a:lnTo>
                      <a:lnTo>
                        <a:pt x="119227" y="0"/>
                      </a:lnTo>
                      <a:lnTo>
                        <a:pt x="120000" y="0"/>
                      </a:lnTo>
                      <a:lnTo>
                        <a:pt x="11819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75" name="Google Shape;4575;p10"/>
                <p:cNvSpPr/>
                <p:nvPr/>
              </p:nvSpPr>
              <p:spPr>
                <a:xfrm>
                  <a:off x="6358" y="1077"/>
                  <a:ext cx="226" cy="510"/>
                </a:xfrm>
                <a:custGeom>
                  <a:rect b="b" l="l" r="r" t="t"/>
                  <a:pathLst>
                    <a:path extrusionOk="0" h="120000" w="120000">
                      <a:moveTo>
                        <a:pt x="0" y="120000"/>
                      </a:moveTo>
                      <a:lnTo>
                        <a:pt x="3716" y="4000"/>
                      </a:lnTo>
                      <a:lnTo>
                        <a:pt x="5309" y="4000"/>
                      </a:lnTo>
                      <a:lnTo>
                        <a:pt x="1592" y="117647"/>
                      </a:lnTo>
                      <a:lnTo>
                        <a:pt x="117876" y="0"/>
                      </a:lnTo>
                      <a:lnTo>
                        <a:pt x="120000" y="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76" name="Google Shape;4576;p10"/>
                <p:cNvSpPr/>
                <p:nvPr/>
              </p:nvSpPr>
              <p:spPr>
                <a:xfrm>
                  <a:off x="5237" y="1506"/>
                  <a:ext cx="594" cy="461"/>
                </a:xfrm>
                <a:custGeom>
                  <a:rect b="b" l="l" r="r" t="t"/>
                  <a:pathLst>
                    <a:path extrusionOk="0" h="120000" w="120000">
                      <a:moveTo>
                        <a:pt x="5656" y="119999"/>
                      </a:moveTo>
                      <a:lnTo>
                        <a:pt x="5656" y="119999"/>
                      </a:lnTo>
                      <a:lnTo>
                        <a:pt x="0" y="0"/>
                      </a:lnTo>
                      <a:lnTo>
                        <a:pt x="0" y="0"/>
                      </a:lnTo>
                      <a:lnTo>
                        <a:pt x="120000" y="75748"/>
                      </a:lnTo>
                      <a:lnTo>
                        <a:pt x="119191" y="76529"/>
                      </a:lnTo>
                      <a:lnTo>
                        <a:pt x="5656" y="119999"/>
                      </a:lnTo>
                      <a:close/>
                      <a:moveTo>
                        <a:pt x="808" y="780"/>
                      </a:moveTo>
                      <a:lnTo>
                        <a:pt x="6464" y="118958"/>
                      </a:lnTo>
                      <a:lnTo>
                        <a:pt x="118585" y="75748"/>
                      </a:lnTo>
                      <a:lnTo>
                        <a:pt x="808" y="7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77" name="Google Shape;4577;p10"/>
                <p:cNvSpPr/>
                <p:nvPr/>
              </p:nvSpPr>
              <p:spPr>
                <a:xfrm>
                  <a:off x="5234" y="1506"/>
                  <a:ext cx="593" cy="294"/>
                </a:xfrm>
                <a:custGeom>
                  <a:rect b="b" l="l" r="r" t="t"/>
                  <a:pathLst>
                    <a:path extrusionOk="0" h="120000" w="120000">
                      <a:moveTo>
                        <a:pt x="120000" y="120000"/>
                      </a:moveTo>
                      <a:lnTo>
                        <a:pt x="120000" y="118775"/>
                      </a:lnTo>
                      <a:lnTo>
                        <a:pt x="0" y="0"/>
                      </a:lnTo>
                      <a:lnTo>
                        <a:pt x="116559" y="0"/>
                      </a:lnTo>
                      <a:lnTo>
                        <a:pt x="116559" y="0"/>
                      </a:lnTo>
                      <a:lnTo>
                        <a:pt x="120000" y="120000"/>
                      </a:lnTo>
                      <a:close/>
                      <a:moveTo>
                        <a:pt x="2023" y="1224"/>
                      </a:moveTo>
                      <a:lnTo>
                        <a:pt x="119392" y="118775"/>
                      </a:lnTo>
                      <a:lnTo>
                        <a:pt x="115750" y="1224"/>
                      </a:lnTo>
                      <a:lnTo>
                        <a:pt x="2023" y="122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78" name="Google Shape;4578;p10"/>
                <p:cNvSpPr/>
                <p:nvPr/>
              </p:nvSpPr>
              <p:spPr>
                <a:xfrm>
                  <a:off x="5265" y="1797"/>
                  <a:ext cx="562" cy="319"/>
                </a:xfrm>
                <a:custGeom>
                  <a:rect b="b" l="l" r="r" t="t"/>
                  <a:pathLst>
                    <a:path extrusionOk="0" h="120000" w="120000">
                      <a:moveTo>
                        <a:pt x="89893" y="120000"/>
                      </a:moveTo>
                      <a:lnTo>
                        <a:pt x="89893" y="120000"/>
                      </a:lnTo>
                      <a:lnTo>
                        <a:pt x="119359" y="1128"/>
                      </a:lnTo>
                      <a:lnTo>
                        <a:pt x="0" y="63949"/>
                      </a:lnTo>
                      <a:lnTo>
                        <a:pt x="0" y="62445"/>
                      </a:lnTo>
                      <a:lnTo>
                        <a:pt x="120000" y="0"/>
                      </a:lnTo>
                      <a:lnTo>
                        <a:pt x="8989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79" name="Google Shape;4579;p10"/>
                <p:cNvSpPr/>
                <p:nvPr/>
              </p:nvSpPr>
              <p:spPr>
                <a:xfrm>
                  <a:off x="5686" y="1793"/>
                  <a:ext cx="329" cy="585"/>
                </a:xfrm>
                <a:custGeom>
                  <a:rect b="b" l="l" r="r" t="t"/>
                  <a:pathLst>
                    <a:path extrusionOk="0" h="120000" w="120000">
                      <a:moveTo>
                        <a:pt x="118541" y="120000"/>
                      </a:moveTo>
                      <a:lnTo>
                        <a:pt x="51428" y="1435"/>
                      </a:lnTo>
                      <a:lnTo>
                        <a:pt x="0" y="66256"/>
                      </a:lnTo>
                      <a:lnTo>
                        <a:pt x="0" y="66256"/>
                      </a:lnTo>
                      <a:lnTo>
                        <a:pt x="51428" y="0"/>
                      </a:lnTo>
                      <a:lnTo>
                        <a:pt x="51428" y="820"/>
                      </a:lnTo>
                      <a:lnTo>
                        <a:pt x="120000" y="120000"/>
                      </a:lnTo>
                      <a:lnTo>
                        <a:pt x="11854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0" name="Google Shape;4580;p10"/>
                <p:cNvSpPr/>
                <p:nvPr/>
              </p:nvSpPr>
              <p:spPr>
                <a:xfrm>
                  <a:off x="5806" y="1428"/>
                  <a:ext cx="96" cy="379"/>
                </a:xfrm>
                <a:custGeom>
                  <a:rect b="b" l="l" r="r" t="t"/>
                  <a:pathLst>
                    <a:path extrusionOk="0" h="120000" w="120000">
                      <a:moveTo>
                        <a:pt x="26250" y="120000"/>
                      </a:moveTo>
                      <a:lnTo>
                        <a:pt x="22500" y="116833"/>
                      </a:lnTo>
                      <a:lnTo>
                        <a:pt x="0" y="24696"/>
                      </a:lnTo>
                      <a:lnTo>
                        <a:pt x="120000" y="0"/>
                      </a:lnTo>
                      <a:lnTo>
                        <a:pt x="120000" y="949"/>
                      </a:lnTo>
                      <a:lnTo>
                        <a:pt x="26250" y="120000"/>
                      </a:lnTo>
                      <a:close/>
                      <a:moveTo>
                        <a:pt x="5000" y="24696"/>
                      </a:moveTo>
                      <a:lnTo>
                        <a:pt x="26250" y="114617"/>
                      </a:lnTo>
                      <a:lnTo>
                        <a:pt x="115000" y="2216"/>
                      </a:lnTo>
                      <a:lnTo>
                        <a:pt x="5000" y="24696"/>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1" name="Google Shape;4581;p10"/>
                <p:cNvSpPr/>
                <p:nvPr/>
              </p:nvSpPr>
              <p:spPr>
                <a:xfrm>
                  <a:off x="5824" y="1431"/>
                  <a:ext cx="537" cy="369"/>
                </a:xfrm>
                <a:custGeom>
                  <a:rect b="b" l="l" r="r" t="t"/>
                  <a:pathLst>
                    <a:path extrusionOk="0" h="120000" w="120000">
                      <a:moveTo>
                        <a:pt x="0" y="120000"/>
                      </a:moveTo>
                      <a:lnTo>
                        <a:pt x="0" y="119024"/>
                      </a:lnTo>
                      <a:lnTo>
                        <a:pt x="17430" y="0"/>
                      </a:lnTo>
                      <a:lnTo>
                        <a:pt x="17430" y="0"/>
                      </a:lnTo>
                      <a:lnTo>
                        <a:pt x="120000" y="48455"/>
                      </a:lnTo>
                      <a:lnTo>
                        <a:pt x="119329" y="49756"/>
                      </a:lnTo>
                      <a:lnTo>
                        <a:pt x="0" y="120000"/>
                      </a:lnTo>
                      <a:close/>
                      <a:moveTo>
                        <a:pt x="17430" y="1300"/>
                      </a:moveTo>
                      <a:lnTo>
                        <a:pt x="670" y="119024"/>
                      </a:lnTo>
                      <a:lnTo>
                        <a:pt x="118435" y="48455"/>
                      </a:lnTo>
                      <a:lnTo>
                        <a:pt x="17430" y="13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2" name="Google Shape;4582;p10"/>
                <p:cNvSpPr/>
                <p:nvPr/>
              </p:nvSpPr>
              <p:spPr>
                <a:xfrm>
                  <a:off x="5824" y="1797"/>
                  <a:ext cx="738" cy="581"/>
                </a:xfrm>
                <a:custGeom>
                  <a:rect b="b" l="l" r="r" t="t"/>
                  <a:pathLst>
                    <a:path extrusionOk="0" h="120000" w="120000">
                      <a:moveTo>
                        <a:pt x="30406" y="120000"/>
                      </a:moveTo>
                      <a:lnTo>
                        <a:pt x="0" y="0"/>
                      </a:lnTo>
                      <a:lnTo>
                        <a:pt x="120000" y="44612"/>
                      </a:lnTo>
                      <a:lnTo>
                        <a:pt x="120000" y="44612"/>
                      </a:lnTo>
                      <a:lnTo>
                        <a:pt x="487" y="619"/>
                      </a:lnTo>
                      <a:lnTo>
                        <a:pt x="31056" y="120000"/>
                      </a:lnTo>
                      <a:lnTo>
                        <a:pt x="30406"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3" name="Google Shape;4583;p10"/>
                <p:cNvSpPr/>
                <p:nvPr/>
              </p:nvSpPr>
              <p:spPr>
                <a:xfrm>
                  <a:off x="5824" y="1580"/>
                  <a:ext cx="742" cy="433"/>
                </a:xfrm>
                <a:custGeom>
                  <a:rect b="b" l="l" r="r" t="t"/>
                  <a:pathLst>
                    <a:path extrusionOk="0" h="120000" w="120000">
                      <a:moveTo>
                        <a:pt x="119999" y="120000"/>
                      </a:moveTo>
                      <a:lnTo>
                        <a:pt x="119353" y="120000"/>
                      </a:lnTo>
                      <a:lnTo>
                        <a:pt x="0" y="60138"/>
                      </a:lnTo>
                      <a:lnTo>
                        <a:pt x="485" y="60138"/>
                      </a:lnTo>
                      <a:lnTo>
                        <a:pt x="86361" y="0"/>
                      </a:lnTo>
                      <a:lnTo>
                        <a:pt x="86361" y="0"/>
                      </a:lnTo>
                      <a:lnTo>
                        <a:pt x="119999" y="120000"/>
                      </a:lnTo>
                      <a:close/>
                      <a:moveTo>
                        <a:pt x="1132" y="60138"/>
                      </a:moveTo>
                      <a:lnTo>
                        <a:pt x="119353" y="119168"/>
                      </a:lnTo>
                      <a:lnTo>
                        <a:pt x="86361" y="1108"/>
                      </a:lnTo>
                      <a:lnTo>
                        <a:pt x="1132" y="6013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4" name="Google Shape;4584;p10"/>
                <p:cNvSpPr/>
                <p:nvPr/>
              </p:nvSpPr>
              <p:spPr>
                <a:xfrm>
                  <a:off x="6354" y="1580"/>
                  <a:ext cx="406" cy="437"/>
                </a:xfrm>
                <a:custGeom>
                  <a:rect b="b" l="l" r="r" t="t"/>
                  <a:pathLst>
                    <a:path extrusionOk="0" h="120000" w="120000">
                      <a:moveTo>
                        <a:pt x="61477" y="120000"/>
                      </a:moveTo>
                      <a:lnTo>
                        <a:pt x="61477" y="118901"/>
                      </a:lnTo>
                      <a:lnTo>
                        <a:pt x="0" y="0"/>
                      </a:lnTo>
                      <a:lnTo>
                        <a:pt x="120000" y="56567"/>
                      </a:lnTo>
                      <a:lnTo>
                        <a:pt x="61477" y="120000"/>
                      </a:lnTo>
                      <a:close/>
                      <a:moveTo>
                        <a:pt x="2068" y="1098"/>
                      </a:moveTo>
                      <a:lnTo>
                        <a:pt x="61477" y="118077"/>
                      </a:lnTo>
                      <a:lnTo>
                        <a:pt x="119113" y="57665"/>
                      </a:lnTo>
                      <a:lnTo>
                        <a:pt x="2068" y="1098"/>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5" name="Google Shape;4585;p10"/>
                <p:cNvSpPr/>
                <p:nvPr/>
              </p:nvSpPr>
              <p:spPr>
                <a:xfrm>
                  <a:off x="6562" y="1786"/>
                  <a:ext cx="301" cy="227"/>
                </a:xfrm>
                <a:custGeom>
                  <a:rect b="b" l="l" r="r" t="t"/>
                  <a:pathLst>
                    <a:path extrusionOk="0" h="120000" w="120000">
                      <a:moveTo>
                        <a:pt x="1594" y="120000"/>
                      </a:moveTo>
                      <a:lnTo>
                        <a:pt x="0" y="120000"/>
                      </a:lnTo>
                      <a:lnTo>
                        <a:pt x="78936" y="0"/>
                      </a:lnTo>
                      <a:lnTo>
                        <a:pt x="78936" y="0"/>
                      </a:lnTo>
                      <a:lnTo>
                        <a:pt x="120000" y="99383"/>
                      </a:lnTo>
                      <a:lnTo>
                        <a:pt x="118405" y="101497"/>
                      </a:lnTo>
                      <a:lnTo>
                        <a:pt x="78936" y="2114"/>
                      </a:lnTo>
                      <a:lnTo>
                        <a:pt x="1594"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6" name="Google Shape;4586;p10"/>
                <p:cNvSpPr/>
                <p:nvPr/>
              </p:nvSpPr>
              <p:spPr>
                <a:xfrm>
                  <a:off x="4696" y="1293"/>
                  <a:ext cx="96" cy="238"/>
                </a:xfrm>
                <a:custGeom>
                  <a:rect b="b" l="l" r="r" t="t"/>
                  <a:pathLst>
                    <a:path extrusionOk="0" h="120000" w="120000">
                      <a:moveTo>
                        <a:pt x="36250" y="120000"/>
                      </a:moveTo>
                      <a:lnTo>
                        <a:pt x="36250" y="117983"/>
                      </a:lnTo>
                      <a:lnTo>
                        <a:pt x="0" y="28739"/>
                      </a:lnTo>
                      <a:lnTo>
                        <a:pt x="5000" y="26722"/>
                      </a:lnTo>
                      <a:lnTo>
                        <a:pt x="36250" y="114453"/>
                      </a:lnTo>
                      <a:lnTo>
                        <a:pt x="115000" y="0"/>
                      </a:lnTo>
                      <a:lnTo>
                        <a:pt x="120000" y="0"/>
                      </a:lnTo>
                      <a:lnTo>
                        <a:pt x="3625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7" name="Google Shape;4587;p10"/>
                <p:cNvSpPr/>
                <p:nvPr/>
              </p:nvSpPr>
              <p:spPr>
                <a:xfrm>
                  <a:off x="5555" y="1187"/>
                  <a:ext cx="290" cy="322"/>
                </a:xfrm>
                <a:custGeom>
                  <a:rect b="b" l="l" r="r" t="t"/>
                  <a:pathLst>
                    <a:path extrusionOk="0" h="120000" w="120000">
                      <a:moveTo>
                        <a:pt x="105517" y="120000"/>
                      </a:moveTo>
                      <a:lnTo>
                        <a:pt x="103862" y="120000"/>
                      </a:lnTo>
                      <a:lnTo>
                        <a:pt x="0" y="1118"/>
                      </a:lnTo>
                      <a:lnTo>
                        <a:pt x="0" y="0"/>
                      </a:lnTo>
                      <a:lnTo>
                        <a:pt x="103862" y="118881"/>
                      </a:lnTo>
                      <a:lnTo>
                        <a:pt x="120000" y="29068"/>
                      </a:lnTo>
                      <a:lnTo>
                        <a:pt x="120000" y="29068"/>
                      </a:lnTo>
                      <a:lnTo>
                        <a:pt x="10551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8" name="Google Shape;4588;p10"/>
                <p:cNvSpPr/>
                <p:nvPr/>
              </p:nvSpPr>
              <p:spPr>
                <a:xfrm>
                  <a:off x="5806" y="1265"/>
                  <a:ext cx="96" cy="244"/>
                </a:xfrm>
                <a:custGeom>
                  <a:rect b="b" l="l" r="r" t="t"/>
                  <a:pathLst>
                    <a:path extrusionOk="0" h="120000" w="120000">
                      <a:moveTo>
                        <a:pt x="0" y="120000"/>
                      </a:moveTo>
                      <a:lnTo>
                        <a:pt x="0" y="118524"/>
                      </a:lnTo>
                      <a:lnTo>
                        <a:pt x="48750" y="0"/>
                      </a:lnTo>
                      <a:lnTo>
                        <a:pt x="48750" y="0"/>
                      </a:lnTo>
                      <a:lnTo>
                        <a:pt x="5000" y="118524"/>
                      </a:lnTo>
                      <a:lnTo>
                        <a:pt x="120000" y="81639"/>
                      </a:lnTo>
                      <a:lnTo>
                        <a:pt x="120000" y="81639"/>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9" name="Google Shape;4589;p10"/>
                <p:cNvSpPr/>
                <p:nvPr/>
              </p:nvSpPr>
              <p:spPr>
                <a:xfrm>
                  <a:off x="4322" y="1609"/>
                  <a:ext cx="152" cy="152"/>
                </a:xfrm>
                <a:custGeom>
                  <a:rect b="b" l="l" r="r" t="t"/>
                  <a:pathLst>
                    <a:path extrusionOk="0" h="120000" w="120000">
                      <a:moveTo>
                        <a:pt x="2368" y="120000"/>
                      </a:moveTo>
                      <a:lnTo>
                        <a:pt x="0" y="120000"/>
                      </a:lnTo>
                      <a:lnTo>
                        <a:pt x="0" y="14210"/>
                      </a:lnTo>
                      <a:lnTo>
                        <a:pt x="120000" y="0"/>
                      </a:lnTo>
                      <a:lnTo>
                        <a:pt x="120000" y="2368"/>
                      </a:lnTo>
                      <a:lnTo>
                        <a:pt x="2368" y="16578"/>
                      </a:lnTo>
                      <a:lnTo>
                        <a:pt x="2368"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0" name="Google Shape;4590;p10"/>
                <p:cNvSpPr/>
                <p:nvPr/>
              </p:nvSpPr>
              <p:spPr>
                <a:xfrm>
                  <a:off x="4322" y="1534"/>
                  <a:ext cx="155" cy="96"/>
                </a:xfrm>
                <a:custGeom>
                  <a:rect b="b" l="l" r="r" t="t"/>
                  <a:pathLst>
                    <a:path extrusionOk="0" h="120000" w="120000">
                      <a:moveTo>
                        <a:pt x="0" y="120000"/>
                      </a:moveTo>
                      <a:lnTo>
                        <a:pt x="65806" y="0"/>
                      </a:lnTo>
                      <a:lnTo>
                        <a:pt x="120000" y="97500"/>
                      </a:lnTo>
                      <a:lnTo>
                        <a:pt x="0" y="120000"/>
                      </a:lnTo>
                      <a:close/>
                      <a:moveTo>
                        <a:pt x="65806" y="5000"/>
                      </a:moveTo>
                      <a:lnTo>
                        <a:pt x="2322" y="116250"/>
                      </a:lnTo>
                      <a:lnTo>
                        <a:pt x="114580" y="93750"/>
                      </a:lnTo>
                      <a:lnTo>
                        <a:pt x="65806" y="5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1" name="Google Shape;4591;p10"/>
                <p:cNvSpPr/>
                <p:nvPr/>
              </p:nvSpPr>
              <p:spPr>
                <a:xfrm>
                  <a:off x="4407" y="1524"/>
                  <a:ext cx="325" cy="88"/>
                </a:xfrm>
                <a:custGeom>
                  <a:rect b="b" l="l" r="r" t="t"/>
                  <a:pathLst>
                    <a:path extrusionOk="0" h="120000" w="120000">
                      <a:moveTo>
                        <a:pt x="24738" y="120000"/>
                      </a:moveTo>
                      <a:lnTo>
                        <a:pt x="0" y="13636"/>
                      </a:lnTo>
                      <a:lnTo>
                        <a:pt x="120000" y="0"/>
                      </a:lnTo>
                      <a:lnTo>
                        <a:pt x="24738" y="120000"/>
                      </a:lnTo>
                      <a:close/>
                      <a:moveTo>
                        <a:pt x="1107" y="19090"/>
                      </a:moveTo>
                      <a:lnTo>
                        <a:pt x="24738" y="115909"/>
                      </a:lnTo>
                      <a:lnTo>
                        <a:pt x="114830" y="4090"/>
                      </a:lnTo>
                      <a:lnTo>
                        <a:pt x="1107" y="1909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2" name="Google Shape;4592;p10"/>
                <p:cNvSpPr/>
                <p:nvPr/>
              </p:nvSpPr>
              <p:spPr>
                <a:xfrm>
                  <a:off x="4474" y="1520"/>
                  <a:ext cx="261" cy="121"/>
                </a:xfrm>
                <a:custGeom>
                  <a:rect b="b" l="l" r="r" t="t"/>
                  <a:pathLst>
                    <a:path extrusionOk="0" h="120000" w="120000">
                      <a:moveTo>
                        <a:pt x="28965" y="120000"/>
                      </a:moveTo>
                      <a:lnTo>
                        <a:pt x="28965" y="116033"/>
                      </a:lnTo>
                      <a:lnTo>
                        <a:pt x="110344" y="10909"/>
                      </a:lnTo>
                      <a:lnTo>
                        <a:pt x="0" y="91239"/>
                      </a:lnTo>
                      <a:lnTo>
                        <a:pt x="0" y="88264"/>
                      </a:lnTo>
                      <a:lnTo>
                        <a:pt x="120000" y="0"/>
                      </a:lnTo>
                      <a:lnTo>
                        <a:pt x="28965"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3" name="Google Shape;4593;p10"/>
                <p:cNvSpPr/>
                <p:nvPr/>
              </p:nvSpPr>
              <p:spPr>
                <a:xfrm>
                  <a:off x="3513" y="1197"/>
                  <a:ext cx="226" cy="181"/>
                </a:xfrm>
                <a:custGeom>
                  <a:rect b="b" l="l" r="r" t="t"/>
                  <a:pathLst>
                    <a:path extrusionOk="0" h="120000" w="120000">
                      <a:moveTo>
                        <a:pt x="120000" y="120000"/>
                      </a:moveTo>
                      <a:lnTo>
                        <a:pt x="117876" y="120000"/>
                      </a:lnTo>
                      <a:lnTo>
                        <a:pt x="0" y="56353"/>
                      </a:lnTo>
                      <a:lnTo>
                        <a:pt x="0" y="56353"/>
                      </a:lnTo>
                      <a:lnTo>
                        <a:pt x="117876" y="118011"/>
                      </a:lnTo>
                      <a:lnTo>
                        <a:pt x="72743" y="0"/>
                      </a:lnTo>
                      <a:lnTo>
                        <a:pt x="74867" y="0"/>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4" name="Google Shape;4594;p10"/>
                <p:cNvSpPr/>
                <p:nvPr/>
              </p:nvSpPr>
              <p:spPr>
                <a:xfrm>
                  <a:off x="3509" y="1279"/>
                  <a:ext cx="276" cy="401"/>
                </a:xfrm>
                <a:custGeom>
                  <a:rect b="b" l="l" r="r" t="t"/>
                  <a:pathLst>
                    <a:path extrusionOk="0" h="120000" w="120000">
                      <a:moveTo>
                        <a:pt x="120000" y="120000"/>
                      </a:moveTo>
                      <a:lnTo>
                        <a:pt x="118260" y="118802"/>
                      </a:lnTo>
                      <a:lnTo>
                        <a:pt x="0" y="0"/>
                      </a:lnTo>
                      <a:lnTo>
                        <a:pt x="100000" y="28728"/>
                      </a:lnTo>
                      <a:lnTo>
                        <a:pt x="120000" y="120000"/>
                      </a:lnTo>
                      <a:close/>
                      <a:moveTo>
                        <a:pt x="3043" y="2094"/>
                      </a:moveTo>
                      <a:lnTo>
                        <a:pt x="118260" y="116708"/>
                      </a:lnTo>
                      <a:lnTo>
                        <a:pt x="98260" y="29625"/>
                      </a:lnTo>
                      <a:lnTo>
                        <a:pt x="3043" y="2094"/>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5" name="Google Shape;4595;p10"/>
                <p:cNvSpPr/>
                <p:nvPr/>
              </p:nvSpPr>
              <p:spPr>
                <a:xfrm>
                  <a:off x="3735" y="1375"/>
                  <a:ext cx="191" cy="305"/>
                </a:xfrm>
                <a:custGeom>
                  <a:rect b="b" l="l" r="r" t="t"/>
                  <a:pathLst>
                    <a:path extrusionOk="0" h="120000" w="120000">
                      <a:moveTo>
                        <a:pt x="28900" y="120000"/>
                      </a:moveTo>
                      <a:lnTo>
                        <a:pt x="28900" y="118426"/>
                      </a:lnTo>
                      <a:lnTo>
                        <a:pt x="0" y="0"/>
                      </a:lnTo>
                      <a:lnTo>
                        <a:pt x="0" y="0"/>
                      </a:lnTo>
                      <a:lnTo>
                        <a:pt x="120000" y="51540"/>
                      </a:lnTo>
                      <a:lnTo>
                        <a:pt x="118115" y="52721"/>
                      </a:lnTo>
                      <a:lnTo>
                        <a:pt x="28900" y="120000"/>
                      </a:lnTo>
                      <a:close/>
                      <a:moveTo>
                        <a:pt x="2513" y="1180"/>
                      </a:moveTo>
                      <a:lnTo>
                        <a:pt x="31413" y="117245"/>
                      </a:lnTo>
                      <a:lnTo>
                        <a:pt x="118115" y="51540"/>
                      </a:lnTo>
                      <a:lnTo>
                        <a:pt x="2513" y="118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6" name="Google Shape;4596;p10"/>
                <p:cNvSpPr/>
                <p:nvPr/>
              </p:nvSpPr>
              <p:spPr>
                <a:xfrm>
                  <a:off x="6354" y="1077"/>
                  <a:ext cx="435" cy="507"/>
                </a:xfrm>
                <a:custGeom>
                  <a:rect b="b" l="l" r="r" t="t"/>
                  <a:pathLst>
                    <a:path extrusionOk="0" h="120000" w="120000">
                      <a:moveTo>
                        <a:pt x="0" y="120000"/>
                      </a:moveTo>
                      <a:lnTo>
                        <a:pt x="1103" y="119053"/>
                      </a:lnTo>
                      <a:lnTo>
                        <a:pt x="62344" y="0"/>
                      </a:lnTo>
                      <a:lnTo>
                        <a:pt x="63448" y="0"/>
                      </a:lnTo>
                      <a:lnTo>
                        <a:pt x="1931" y="119053"/>
                      </a:lnTo>
                      <a:lnTo>
                        <a:pt x="118896" y="48520"/>
                      </a:lnTo>
                      <a:lnTo>
                        <a:pt x="120000" y="48520"/>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7" name="Google Shape;4597;p10"/>
                <p:cNvSpPr/>
                <p:nvPr/>
              </p:nvSpPr>
              <p:spPr>
                <a:xfrm>
                  <a:off x="6354" y="1282"/>
                  <a:ext cx="555" cy="330"/>
                </a:xfrm>
                <a:custGeom>
                  <a:rect b="b" l="l" r="r" t="t"/>
                  <a:pathLst>
                    <a:path extrusionOk="0" h="120000" w="120000">
                      <a:moveTo>
                        <a:pt x="120000" y="120000"/>
                      </a:moveTo>
                      <a:lnTo>
                        <a:pt x="0" y="109818"/>
                      </a:lnTo>
                      <a:lnTo>
                        <a:pt x="864" y="108363"/>
                      </a:lnTo>
                      <a:lnTo>
                        <a:pt x="93189" y="0"/>
                      </a:lnTo>
                      <a:lnTo>
                        <a:pt x="94054" y="0"/>
                      </a:lnTo>
                      <a:lnTo>
                        <a:pt x="1513" y="108363"/>
                      </a:lnTo>
                      <a:lnTo>
                        <a:pt x="120000" y="118909"/>
                      </a:lnTo>
                      <a:lnTo>
                        <a:pt x="12000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8" name="Google Shape;4598;p10"/>
                <p:cNvSpPr/>
                <p:nvPr/>
              </p:nvSpPr>
              <p:spPr>
                <a:xfrm>
                  <a:off x="4007" y="1616"/>
                  <a:ext cx="216" cy="305"/>
                </a:xfrm>
                <a:custGeom>
                  <a:rect b="b" l="l" r="r" t="t"/>
                  <a:pathLst>
                    <a:path extrusionOk="0" h="120000" w="120000">
                      <a:moveTo>
                        <a:pt x="117777" y="120000"/>
                      </a:moveTo>
                      <a:lnTo>
                        <a:pt x="88333" y="2754"/>
                      </a:lnTo>
                      <a:lnTo>
                        <a:pt x="0" y="90491"/>
                      </a:lnTo>
                      <a:lnTo>
                        <a:pt x="0" y="89311"/>
                      </a:lnTo>
                      <a:lnTo>
                        <a:pt x="88333" y="0"/>
                      </a:lnTo>
                      <a:lnTo>
                        <a:pt x="88333" y="1180"/>
                      </a:lnTo>
                      <a:lnTo>
                        <a:pt x="120000" y="118426"/>
                      </a:lnTo>
                      <a:lnTo>
                        <a:pt x="117777"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9" name="Google Shape;4599;p10"/>
                <p:cNvSpPr/>
                <p:nvPr/>
              </p:nvSpPr>
              <p:spPr>
                <a:xfrm>
                  <a:off x="4163" y="1616"/>
                  <a:ext cx="162" cy="305"/>
                </a:xfrm>
                <a:custGeom>
                  <a:rect b="b" l="l" r="r" t="t"/>
                  <a:pathLst>
                    <a:path extrusionOk="0" h="120000" w="120000">
                      <a:moveTo>
                        <a:pt x="41481" y="120000"/>
                      </a:moveTo>
                      <a:lnTo>
                        <a:pt x="0" y="0"/>
                      </a:lnTo>
                      <a:lnTo>
                        <a:pt x="120000" y="55868"/>
                      </a:lnTo>
                      <a:lnTo>
                        <a:pt x="117777" y="57049"/>
                      </a:lnTo>
                      <a:lnTo>
                        <a:pt x="2222" y="2754"/>
                      </a:lnTo>
                      <a:lnTo>
                        <a:pt x="44444" y="118426"/>
                      </a:lnTo>
                      <a:lnTo>
                        <a:pt x="41481"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0" name="Google Shape;4600;p10"/>
                <p:cNvSpPr/>
                <p:nvPr/>
              </p:nvSpPr>
              <p:spPr>
                <a:xfrm>
                  <a:off x="3923" y="1222"/>
                  <a:ext cx="243" cy="401"/>
                </a:xfrm>
                <a:custGeom>
                  <a:rect b="b" l="l" r="r" t="t"/>
                  <a:pathLst>
                    <a:path extrusionOk="0" h="120000" w="120000">
                      <a:moveTo>
                        <a:pt x="120000" y="120000"/>
                      </a:moveTo>
                      <a:lnTo>
                        <a:pt x="0" y="85885"/>
                      </a:lnTo>
                      <a:lnTo>
                        <a:pt x="0" y="84987"/>
                      </a:lnTo>
                      <a:lnTo>
                        <a:pt x="27654" y="0"/>
                      </a:lnTo>
                      <a:lnTo>
                        <a:pt x="27654" y="1197"/>
                      </a:lnTo>
                      <a:lnTo>
                        <a:pt x="120000" y="120000"/>
                      </a:lnTo>
                      <a:close/>
                      <a:moveTo>
                        <a:pt x="0" y="84987"/>
                      </a:moveTo>
                      <a:lnTo>
                        <a:pt x="118518" y="117905"/>
                      </a:lnTo>
                      <a:lnTo>
                        <a:pt x="27654" y="2094"/>
                      </a:lnTo>
                      <a:lnTo>
                        <a:pt x="0" y="8498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1" name="Google Shape;4601;p10"/>
                <p:cNvSpPr/>
                <p:nvPr/>
              </p:nvSpPr>
              <p:spPr>
                <a:xfrm>
                  <a:off x="3979" y="1226"/>
                  <a:ext cx="375" cy="397"/>
                </a:xfrm>
                <a:custGeom>
                  <a:rect b="b" l="l" r="r" t="t"/>
                  <a:pathLst>
                    <a:path extrusionOk="0" h="120000" w="120000">
                      <a:moveTo>
                        <a:pt x="59840" y="120000"/>
                      </a:moveTo>
                      <a:lnTo>
                        <a:pt x="58880" y="118790"/>
                      </a:lnTo>
                      <a:lnTo>
                        <a:pt x="0" y="0"/>
                      </a:lnTo>
                      <a:lnTo>
                        <a:pt x="0" y="0"/>
                      </a:lnTo>
                      <a:lnTo>
                        <a:pt x="59840" y="117884"/>
                      </a:lnTo>
                      <a:lnTo>
                        <a:pt x="118720" y="27808"/>
                      </a:lnTo>
                      <a:lnTo>
                        <a:pt x="120000" y="28715"/>
                      </a:lnTo>
                      <a:lnTo>
                        <a:pt x="5984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2" name="Google Shape;4602;p10"/>
                <p:cNvSpPr/>
                <p:nvPr/>
              </p:nvSpPr>
              <p:spPr>
                <a:xfrm>
                  <a:off x="3650" y="1197"/>
                  <a:ext cx="329" cy="181"/>
                </a:xfrm>
                <a:custGeom>
                  <a:rect b="b" l="l" r="r" t="t"/>
                  <a:pathLst>
                    <a:path extrusionOk="0" h="120000" w="120000">
                      <a:moveTo>
                        <a:pt x="31003" y="120000"/>
                      </a:moveTo>
                      <a:lnTo>
                        <a:pt x="0" y="0"/>
                      </a:lnTo>
                      <a:lnTo>
                        <a:pt x="1458" y="0"/>
                      </a:lnTo>
                      <a:lnTo>
                        <a:pt x="31003" y="118011"/>
                      </a:lnTo>
                      <a:lnTo>
                        <a:pt x="120000" y="19226"/>
                      </a:lnTo>
                      <a:lnTo>
                        <a:pt x="120000" y="19226"/>
                      </a:lnTo>
                      <a:lnTo>
                        <a:pt x="31003"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3" name="Google Shape;4603;p10"/>
                <p:cNvSpPr/>
                <p:nvPr/>
              </p:nvSpPr>
              <p:spPr>
                <a:xfrm>
                  <a:off x="3735" y="1222"/>
                  <a:ext cx="244" cy="287"/>
                </a:xfrm>
                <a:custGeom>
                  <a:rect b="b" l="l" r="r" t="t"/>
                  <a:pathLst>
                    <a:path extrusionOk="0" h="120000" w="120000">
                      <a:moveTo>
                        <a:pt x="92459" y="120000"/>
                      </a:moveTo>
                      <a:lnTo>
                        <a:pt x="0" y="63972"/>
                      </a:lnTo>
                      <a:lnTo>
                        <a:pt x="0" y="63972"/>
                      </a:lnTo>
                      <a:lnTo>
                        <a:pt x="120000" y="0"/>
                      </a:lnTo>
                      <a:lnTo>
                        <a:pt x="120000" y="1672"/>
                      </a:lnTo>
                      <a:lnTo>
                        <a:pt x="92459" y="120000"/>
                      </a:lnTo>
                      <a:close/>
                      <a:moveTo>
                        <a:pt x="1967" y="63972"/>
                      </a:moveTo>
                      <a:lnTo>
                        <a:pt x="92459" y="118745"/>
                      </a:lnTo>
                      <a:lnTo>
                        <a:pt x="118524" y="2926"/>
                      </a:lnTo>
                      <a:lnTo>
                        <a:pt x="1967" y="63972"/>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4" name="Google Shape;4604;p10"/>
                <p:cNvSpPr/>
                <p:nvPr/>
              </p:nvSpPr>
              <p:spPr>
                <a:xfrm>
                  <a:off x="4725" y="1293"/>
                  <a:ext cx="272" cy="238"/>
                </a:xfrm>
                <a:custGeom>
                  <a:rect b="b" l="l" r="r" t="t"/>
                  <a:pathLst>
                    <a:path extrusionOk="0" h="120000" w="120000">
                      <a:moveTo>
                        <a:pt x="0" y="120000"/>
                      </a:moveTo>
                      <a:lnTo>
                        <a:pt x="0" y="117983"/>
                      </a:lnTo>
                      <a:lnTo>
                        <a:pt x="27794" y="0"/>
                      </a:lnTo>
                      <a:lnTo>
                        <a:pt x="29558" y="0"/>
                      </a:lnTo>
                      <a:lnTo>
                        <a:pt x="1323" y="116470"/>
                      </a:lnTo>
                      <a:lnTo>
                        <a:pt x="118235" y="9075"/>
                      </a:lnTo>
                      <a:lnTo>
                        <a:pt x="120000" y="9075"/>
                      </a:lnTo>
                      <a:lnTo>
                        <a:pt x="0"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5" name="Google Shape;4605;p10"/>
                <p:cNvSpPr/>
                <p:nvPr/>
              </p:nvSpPr>
              <p:spPr>
                <a:xfrm>
                  <a:off x="4721" y="1307"/>
                  <a:ext cx="350" cy="220"/>
                </a:xfrm>
                <a:custGeom>
                  <a:rect b="b" l="l" r="r" t="t"/>
                  <a:pathLst>
                    <a:path extrusionOk="0" h="120000" w="120000">
                      <a:moveTo>
                        <a:pt x="0" y="120000"/>
                      </a:moveTo>
                      <a:lnTo>
                        <a:pt x="94628" y="0"/>
                      </a:lnTo>
                      <a:lnTo>
                        <a:pt x="94628" y="2181"/>
                      </a:lnTo>
                      <a:lnTo>
                        <a:pt x="119999" y="110181"/>
                      </a:lnTo>
                      <a:lnTo>
                        <a:pt x="0" y="120000"/>
                      </a:lnTo>
                      <a:close/>
                      <a:moveTo>
                        <a:pt x="94628" y="2181"/>
                      </a:moveTo>
                      <a:lnTo>
                        <a:pt x="2400" y="118363"/>
                      </a:lnTo>
                      <a:lnTo>
                        <a:pt x="118971" y="108545"/>
                      </a:lnTo>
                      <a:lnTo>
                        <a:pt x="94628" y="2181"/>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6" name="Google Shape;4606;p10"/>
                <p:cNvSpPr/>
                <p:nvPr/>
              </p:nvSpPr>
              <p:spPr>
                <a:xfrm>
                  <a:off x="4993" y="1307"/>
                  <a:ext cx="248" cy="202"/>
                </a:xfrm>
                <a:custGeom>
                  <a:rect b="b" l="l" r="r" t="t"/>
                  <a:pathLst>
                    <a:path extrusionOk="0" h="120000" w="120000">
                      <a:moveTo>
                        <a:pt x="120000" y="120000"/>
                      </a:moveTo>
                      <a:lnTo>
                        <a:pt x="37741" y="120000"/>
                      </a:lnTo>
                      <a:lnTo>
                        <a:pt x="37741" y="118217"/>
                      </a:lnTo>
                      <a:lnTo>
                        <a:pt x="0" y="0"/>
                      </a:lnTo>
                      <a:lnTo>
                        <a:pt x="1935" y="2376"/>
                      </a:lnTo>
                      <a:lnTo>
                        <a:pt x="120000" y="120000"/>
                      </a:lnTo>
                      <a:close/>
                      <a:moveTo>
                        <a:pt x="37741" y="118217"/>
                      </a:moveTo>
                      <a:lnTo>
                        <a:pt x="116612" y="118217"/>
                      </a:lnTo>
                      <a:lnTo>
                        <a:pt x="1935" y="4158"/>
                      </a:lnTo>
                      <a:lnTo>
                        <a:pt x="37741" y="118217"/>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7" name="Google Shape;4607;p10"/>
                <p:cNvSpPr/>
                <p:nvPr/>
              </p:nvSpPr>
              <p:spPr>
                <a:xfrm>
                  <a:off x="4993" y="1187"/>
                  <a:ext cx="562" cy="322"/>
                </a:xfrm>
                <a:custGeom>
                  <a:rect b="b" l="l" r="r" t="t"/>
                  <a:pathLst>
                    <a:path extrusionOk="0" h="120000" w="120000">
                      <a:moveTo>
                        <a:pt x="52099" y="120000"/>
                      </a:moveTo>
                      <a:lnTo>
                        <a:pt x="52099" y="120000"/>
                      </a:lnTo>
                      <a:lnTo>
                        <a:pt x="0" y="46211"/>
                      </a:lnTo>
                      <a:lnTo>
                        <a:pt x="854" y="46211"/>
                      </a:lnTo>
                      <a:lnTo>
                        <a:pt x="52099" y="118881"/>
                      </a:lnTo>
                      <a:lnTo>
                        <a:pt x="120000" y="0"/>
                      </a:lnTo>
                      <a:lnTo>
                        <a:pt x="120000" y="1118"/>
                      </a:lnTo>
                      <a:lnTo>
                        <a:pt x="52099" y="120000"/>
                      </a:lnTo>
                      <a:close/>
                    </a:path>
                  </a:pathLst>
                </a:cu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8" name="Google Shape;4608;p10"/>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9" name="Google Shape;4609;p10"/>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0" name="Google Shape;4610;p10"/>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1" name="Google Shape;4611;p10"/>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2" name="Google Shape;4612;p10"/>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3" name="Google Shape;4613;p10"/>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4" name="Google Shape;4614;p10"/>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5" name="Google Shape;4615;p10"/>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6" name="Google Shape;4616;p10"/>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7" name="Google Shape;4617;p10"/>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8" name="Google Shape;4618;p10"/>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9" name="Google Shape;4619;p10"/>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0" name="Google Shape;4620;p10"/>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1" name="Google Shape;4621;p10"/>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2" name="Google Shape;4622;p10"/>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3" name="Google Shape;4623;p10"/>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4" name="Google Shape;4624;p10"/>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5" name="Google Shape;4625;p10"/>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6" name="Google Shape;4626;p10"/>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7" name="Google Shape;4627;p10"/>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8" name="Google Shape;4628;p10"/>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9" name="Google Shape;4629;p10"/>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0" name="Google Shape;4630;p10"/>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1" name="Google Shape;4631;p10"/>
                <p:cNvSpPr/>
                <p:nvPr/>
              </p:nvSpPr>
              <p:spPr>
                <a:xfrm>
                  <a:off x="3908" y="202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2" name="Google Shape;4632;p10"/>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3" name="Google Shape;4633;p10"/>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4" name="Google Shape;4634;p10"/>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5" name="Google Shape;4635;p10"/>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6" name="Google Shape;4636;p10"/>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7" name="Google Shape;4637;p10"/>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8" name="Google Shape;4638;p10"/>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9" name="Google Shape;4639;p10"/>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0" name="Google Shape;4640;p10"/>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1" name="Google Shape;4641;p10"/>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2" name="Google Shape;4642;p10"/>
                <p:cNvSpPr/>
                <p:nvPr/>
              </p:nvSpPr>
              <p:spPr>
                <a:xfrm>
                  <a:off x="3749" y="210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3" name="Google Shape;4643;p10"/>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4" name="Google Shape;4644;p10"/>
                <p:cNvSpPr/>
                <p:nvPr/>
              </p:nvSpPr>
              <p:spPr>
                <a:xfrm>
                  <a:off x="3442" y="198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5" name="Google Shape;4645;p10"/>
                <p:cNvSpPr/>
                <p:nvPr/>
              </p:nvSpPr>
              <p:spPr>
                <a:xfrm>
                  <a:off x="3198" y="144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6" name="Google Shape;4646;p10"/>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7" name="Google Shape;4647;p10"/>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8" name="Google Shape;4648;p10"/>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9" name="Google Shape;4649;p10"/>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0" name="Google Shape;4650;p10"/>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1" name="Google Shape;4651;p10"/>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2" name="Google Shape;4652;p10"/>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3" name="Google Shape;4653;p10"/>
                <p:cNvSpPr/>
                <p:nvPr/>
              </p:nvSpPr>
              <p:spPr>
                <a:xfrm>
                  <a:off x="4636" y="185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4" name="Google Shape;4654;p10"/>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5" name="Google Shape;4655;p10"/>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6" name="Google Shape;4656;p10"/>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7" name="Google Shape;4657;p10"/>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8" name="Google Shape;4658;p10"/>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9" name="Google Shape;4659;p10"/>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0" name="Google Shape;4660;p10"/>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1" name="Google Shape;4661;p10"/>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2" name="Google Shape;4662;p10"/>
                <p:cNvSpPr/>
                <p:nvPr/>
              </p:nvSpPr>
              <p:spPr>
                <a:xfrm>
                  <a:off x="4880"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3" name="Google Shape;4663;p10"/>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4" name="Google Shape;4664;p10"/>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5" name="Google Shape;4665;p10"/>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6" name="Google Shape;4666;p10"/>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7" name="Google Shape;4667;p10"/>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8" name="Google Shape;4668;p10"/>
                <p:cNvSpPr/>
                <p:nvPr/>
              </p:nvSpPr>
              <p:spPr>
                <a:xfrm>
                  <a:off x="5085" y="188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9" name="Google Shape;4669;p10"/>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0" name="Google Shape;4670;p10"/>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1" name="Google Shape;4671;p10"/>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2" name="Google Shape;4672;p10"/>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3" name="Google Shape;4673;p10"/>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4" name="Google Shape;4674;p10"/>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5" name="Google Shape;4675;p10"/>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6" name="Google Shape;4676;p10"/>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7" name="Google Shape;4677;p10"/>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8" name="Google Shape;4678;p10"/>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9" name="Google Shape;4679;p10"/>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0" name="Google Shape;4680;p10"/>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1" name="Google Shape;4681;p10"/>
                <p:cNvSpPr/>
                <p:nvPr/>
              </p:nvSpPr>
              <p:spPr>
                <a:xfrm>
                  <a:off x="6905" y="1868"/>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2" name="Google Shape;4682;p10"/>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3" name="Google Shape;4683;p10"/>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4" name="Google Shape;4684;p10"/>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5" name="Google Shape;4685;p10"/>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6" name="Google Shape;4686;p10"/>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7" name="Google Shape;4687;p10"/>
                <p:cNvSpPr/>
                <p:nvPr/>
              </p:nvSpPr>
              <p:spPr>
                <a:xfrm>
                  <a:off x="6354" y="108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8" name="Google Shape;4688;p10"/>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9" name="Google Shape;4689;p10"/>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0" name="Google Shape;4690;p10"/>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1" name="Google Shape;4691;p10"/>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2" name="Google Shape;4692;p10"/>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3" name="Google Shape;4693;p10"/>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4" name="Google Shape;4694;p10"/>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5" name="Google Shape;4695;p10"/>
                <p:cNvSpPr/>
                <p:nvPr/>
              </p:nvSpPr>
              <p:spPr>
                <a:xfrm>
                  <a:off x="5251" y="195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6" name="Google Shape;4696;p10"/>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7" name="Google Shape;4697;p10"/>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8" name="Google Shape;4698;p10"/>
                <p:cNvSpPr/>
                <p:nvPr/>
              </p:nvSpPr>
              <p:spPr>
                <a:xfrm>
                  <a:off x="5672" y="210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9" name="Google Shape;4699;p10"/>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0" name="Google Shape;4700;p10"/>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1" name="Google Shape;4701;p10"/>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2" name="Google Shape;4702;p10"/>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3" name="Google Shape;4703;p10"/>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4" name="Google Shape;4704;p10"/>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5" name="Google Shape;4705;p10"/>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6" name="Google Shape;4706;p10"/>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7" name="Google Shape;4707;p10"/>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8" name="Google Shape;4708;p10"/>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9" name="Google Shape;4709;p10"/>
                <p:cNvSpPr/>
                <p:nvPr/>
              </p:nvSpPr>
              <p:spPr>
                <a:xfrm>
                  <a:off x="5997" y="2364"/>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0" name="Google Shape;4710;p10"/>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1" name="Google Shape;4711;p10"/>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2" name="Google Shape;4712;p10"/>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3" name="Google Shape;4713;p10"/>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4" name="Google Shape;4714;p10"/>
                <p:cNvSpPr/>
                <p:nvPr/>
              </p:nvSpPr>
              <p:spPr>
                <a:xfrm>
                  <a:off x="5813" y="178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5" name="Google Shape;4715;p10"/>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6" name="Google Shape;4716;p10"/>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7" name="Google Shape;4717;p10"/>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8" name="Google Shape;4718;p10"/>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9" name="Google Shape;4719;p10"/>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0" name="Google Shape;4720;p10"/>
                <p:cNvSpPr/>
                <p:nvPr/>
              </p:nvSpPr>
              <p:spPr>
                <a:xfrm>
                  <a:off x="6849" y="196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1" name="Google Shape;4721;p10"/>
                <p:cNvSpPr/>
                <p:nvPr/>
              </p:nvSpPr>
              <p:spPr>
                <a:xfrm>
                  <a:off x="6746" y="177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2" name="Google Shape;4722;p10"/>
                <p:cNvSpPr/>
                <p:nvPr/>
              </p:nvSpPr>
              <p:spPr>
                <a:xfrm>
                  <a:off x="6548" y="1999"/>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3" name="Google Shape;4723;p10"/>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4" name="Google Shape;4724;p10"/>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5" name="Google Shape;4725;p10"/>
                <p:cNvSpPr/>
                <p:nvPr/>
              </p:nvSpPr>
              <p:spPr>
                <a:xfrm>
                  <a:off x="4682" y="1332"/>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6" name="Google Shape;4726;p10"/>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7" name="Google Shape;4727;p10"/>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8" name="Google Shape;4728;p10"/>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9" name="Google Shape;4729;p10"/>
                <p:cNvSpPr/>
                <p:nvPr/>
              </p:nvSpPr>
              <p:spPr>
                <a:xfrm>
                  <a:off x="5887" y="1417"/>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0" name="Google Shape;4730;p10"/>
                <p:cNvSpPr/>
                <p:nvPr/>
              </p:nvSpPr>
              <p:spPr>
                <a:xfrm>
                  <a:off x="5792"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1" name="Google Shape;4731;p10"/>
                <p:cNvSpPr/>
                <p:nvPr/>
              </p:nvSpPr>
              <p:spPr>
                <a:xfrm>
                  <a:off x="5831" y="1251"/>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2" name="Google Shape;4732;p10"/>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3" name="Google Shape;4733;p10"/>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4" name="Google Shape;4734;p10"/>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5" name="Google Shape;4735;p10"/>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6" name="Google Shape;4736;p10"/>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7" name="Google Shape;4737;p10"/>
                <p:cNvSpPr/>
                <p:nvPr/>
              </p:nvSpPr>
              <p:spPr>
                <a:xfrm>
                  <a:off x="4311" y="1616"/>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8" name="Google Shape;4738;p10"/>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9" name="Google Shape;4739;p10"/>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0" name="Google Shape;4740;p10"/>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1" name="Google Shape;4741;p10"/>
                <p:cNvSpPr/>
                <p:nvPr/>
              </p:nvSpPr>
              <p:spPr>
                <a:xfrm>
                  <a:off x="4393" y="1520"/>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2" name="Google Shape;4742;p10"/>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3" name="Google Shape;4743;p10"/>
                <p:cNvSpPr/>
                <p:nvPr/>
              </p:nvSpPr>
              <p:spPr>
                <a:xfrm>
                  <a:off x="4460"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4" name="Google Shape;4744;p10"/>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5" name="Google Shape;4745;p10"/>
                <p:cNvSpPr/>
                <p:nvPr/>
              </p:nvSpPr>
              <p:spPr>
                <a:xfrm>
                  <a:off x="4523" y="1623"/>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6" name="Google Shape;4746;p10"/>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7" name="Google Shape;4747;p10"/>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8" name="Google Shape;4748;p10"/>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9" name="Google Shape;4749;p10"/>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0" name="Google Shape;4750;p10"/>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1" name="Google Shape;4751;p10"/>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752" name="Google Shape;4752;p10"/>
              <p:cNvSpPr/>
              <p:nvPr/>
            </p:nvSpPr>
            <p:spPr>
              <a:xfrm>
                <a:off x="3498" y="1268"/>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3" name="Google Shape;4753;p10"/>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4" name="Google Shape;4754;p10"/>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5" name="Google Shape;4755;p10"/>
              <p:cNvSpPr/>
              <p:nvPr/>
            </p:nvSpPr>
            <p:spPr>
              <a:xfrm>
                <a:off x="3767" y="1662"/>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6" name="Google Shape;4756;p10"/>
              <p:cNvSpPr/>
              <p:nvPr/>
            </p:nvSpPr>
            <p:spPr>
              <a:xfrm>
                <a:off x="6566" y="1063"/>
                <a:ext cx="32"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7" name="Google Shape;4757;p10"/>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8" name="Google Shape;4758;p10"/>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9" name="Google Shape;4759;p10"/>
              <p:cNvSpPr/>
              <p:nvPr/>
            </p:nvSpPr>
            <p:spPr>
              <a:xfrm>
                <a:off x="6895" y="1595"/>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0" name="Google Shape;4760;p10"/>
              <p:cNvSpPr/>
              <p:nvPr/>
            </p:nvSpPr>
            <p:spPr>
              <a:xfrm>
                <a:off x="6343" y="1566"/>
                <a:ext cx="29"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1" name="Google Shape;4761;p10"/>
              <p:cNvSpPr/>
              <p:nvPr/>
            </p:nvSpPr>
            <p:spPr>
              <a:xfrm>
                <a:off x="6775" y="1268"/>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2" name="Google Shape;4762;p10"/>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3" name="Google Shape;4763;p10"/>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4" name="Google Shape;4764;p10"/>
              <p:cNvSpPr/>
              <p:nvPr/>
            </p:nvSpPr>
            <p:spPr>
              <a:xfrm>
                <a:off x="3993" y="182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5" name="Google Shape;4765;p10"/>
              <p:cNvSpPr/>
              <p:nvPr/>
            </p:nvSpPr>
            <p:spPr>
              <a:xfrm>
                <a:off x="4311" y="1747"/>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6" name="Google Shape;4766;p10"/>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7" name="Google Shape;4767;p10"/>
              <p:cNvSpPr/>
              <p:nvPr/>
            </p:nvSpPr>
            <p:spPr>
              <a:xfrm>
                <a:off x="4205" y="1903"/>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8" name="Google Shape;4768;p10"/>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9" name="Google Shape;4769;p10"/>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0" name="Google Shape;4770;p10"/>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1" name="Google Shape;4771;p10"/>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2" name="Google Shape;4772;p10"/>
              <p:cNvSpPr/>
              <p:nvPr/>
            </p:nvSpPr>
            <p:spPr>
              <a:xfrm>
                <a:off x="4336" y="1304"/>
                <a:ext cx="32" cy="32"/>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3" name="Google Shape;4773;p10"/>
              <p:cNvSpPr/>
              <p:nvPr/>
            </p:nvSpPr>
            <p:spPr>
              <a:xfrm>
                <a:off x="4152" y="1605"/>
                <a:ext cx="29"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4" name="Google Shape;4774;p10"/>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5" name="Google Shape;4775;p10"/>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6" name="Google Shape;4776;p10"/>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7" name="Google Shape;4777;p10"/>
              <p:cNvSpPr/>
              <p:nvPr/>
            </p:nvSpPr>
            <p:spPr>
              <a:xfrm>
                <a:off x="3636" y="1183"/>
                <a:ext cx="32"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8" name="Google Shape;4778;p10"/>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9" name="Google Shape;4779;p10"/>
              <p:cNvSpPr/>
              <p:nvPr/>
            </p:nvSpPr>
            <p:spPr>
              <a:xfrm>
                <a:off x="3908" y="1492"/>
                <a:ext cx="29"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0" name="Google Shape;4780;p10"/>
              <p:cNvSpPr/>
              <p:nvPr/>
            </p:nvSpPr>
            <p:spPr>
              <a:xfrm>
                <a:off x="3721" y="1360"/>
                <a:ext cx="28" cy="29"/>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1" name="Google Shape;4781;p10"/>
              <p:cNvSpPr/>
              <p:nvPr/>
            </p:nvSpPr>
            <p:spPr>
              <a:xfrm>
                <a:off x="3965" y="121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2" name="Google Shape;4782;p10"/>
              <p:cNvSpPr/>
              <p:nvPr/>
            </p:nvSpPr>
            <p:spPr>
              <a:xfrm>
                <a:off x="4778" y="1279"/>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3" name="Google Shape;4783;p10"/>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4" name="Google Shape;4784;p10"/>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5" name="Google Shape;4785;p10"/>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6" name="Google Shape;4786;p10"/>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7" name="Google Shape;4787;p10"/>
              <p:cNvSpPr/>
              <p:nvPr/>
            </p:nvSpPr>
            <p:spPr>
              <a:xfrm>
                <a:off x="4711" y="1513"/>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8" name="Google Shape;4788;p10"/>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9" name="Google Shape;4789;p10"/>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0" name="Google Shape;4790;p10"/>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1" name="Google Shape;4791;p10"/>
              <p:cNvSpPr/>
              <p:nvPr/>
            </p:nvSpPr>
            <p:spPr>
              <a:xfrm>
                <a:off x="5057"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2" name="Google Shape;4792;p10"/>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3" name="Google Shape;4793;p10"/>
              <p:cNvSpPr/>
              <p:nvPr/>
            </p:nvSpPr>
            <p:spPr>
              <a:xfrm>
                <a:off x="5541" y="1176"/>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4" name="Google Shape;4794;p10"/>
              <p:cNvSpPr/>
              <p:nvPr/>
            </p:nvSpPr>
            <p:spPr>
              <a:xfrm>
                <a:off x="5223" y="1492"/>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5" name="Google Shape;4795;p10"/>
              <p:cNvSpPr/>
              <p:nvPr/>
            </p:nvSpPr>
            <p:spPr>
              <a:xfrm>
                <a:off x="4983" y="1297"/>
                <a:ext cx="28" cy="28"/>
              </a:xfrm>
              <a:prstGeom prst="ellipse">
                <a:avLst/>
              </a:prstGeom>
              <a:gradFill>
                <a:gsLst>
                  <a:gs pos="0">
                    <a:srgbClr val="70706F">
                      <a:alpha val="0"/>
                    </a:srgbClr>
                  </a:gs>
                  <a:gs pos="96386">
                    <a:schemeClr val="lt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796" name="Google Shape;4796;p10"/>
            <p:cNvGrpSpPr/>
            <p:nvPr/>
          </p:nvGrpSpPr>
          <p:grpSpPr>
            <a:xfrm>
              <a:off x="-114771" y="4258852"/>
              <a:ext cx="8273325" cy="3551532"/>
              <a:chOff x="-114771" y="4258852"/>
              <a:chExt cx="8273325" cy="3551532"/>
            </a:xfrm>
          </p:grpSpPr>
          <p:sp>
            <p:nvSpPr>
              <p:cNvPr id="4797" name="Google Shape;4797;p10"/>
              <p:cNvSpPr/>
              <p:nvPr/>
            </p:nvSpPr>
            <p:spPr>
              <a:xfrm>
                <a:off x="6728714" y="5275821"/>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8" name="Google Shape;4798;p10"/>
              <p:cNvSpPr/>
              <p:nvPr/>
            </p:nvSpPr>
            <p:spPr>
              <a:xfrm>
                <a:off x="5807952" y="5849039"/>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9" name="Google Shape;4799;p10"/>
              <p:cNvSpPr/>
              <p:nvPr/>
            </p:nvSpPr>
            <p:spPr>
              <a:xfrm>
                <a:off x="3604379" y="5205175"/>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0" name="Google Shape;4800;p10"/>
              <p:cNvSpPr/>
              <p:nvPr/>
            </p:nvSpPr>
            <p:spPr>
              <a:xfrm>
                <a:off x="1774550" y="4751828"/>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1" name="Google Shape;4801;p10"/>
              <p:cNvSpPr/>
              <p:nvPr/>
            </p:nvSpPr>
            <p:spPr>
              <a:xfrm>
                <a:off x="1541569" y="6099506"/>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2" name="Google Shape;4802;p10"/>
              <p:cNvSpPr/>
              <p:nvPr/>
            </p:nvSpPr>
            <p:spPr>
              <a:xfrm>
                <a:off x="-114771" y="7149454"/>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3" name="Google Shape;4803;p10"/>
              <p:cNvSpPr/>
              <p:nvPr/>
            </p:nvSpPr>
            <p:spPr>
              <a:xfrm>
                <a:off x="831258" y="7695188"/>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4" name="Google Shape;4804;p10"/>
              <p:cNvSpPr/>
              <p:nvPr/>
            </p:nvSpPr>
            <p:spPr>
              <a:xfrm>
                <a:off x="2037851" y="722944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5" name="Google Shape;4805;p10"/>
              <p:cNvSpPr/>
              <p:nvPr/>
            </p:nvSpPr>
            <p:spPr>
              <a:xfrm>
                <a:off x="2440619" y="6342125"/>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6" name="Google Shape;4806;p10"/>
              <p:cNvSpPr/>
              <p:nvPr/>
            </p:nvSpPr>
            <p:spPr>
              <a:xfrm>
                <a:off x="3354945" y="5602598"/>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7" name="Google Shape;4807;p10"/>
              <p:cNvSpPr/>
              <p:nvPr/>
            </p:nvSpPr>
            <p:spPr>
              <a:xfrm>
                <a:off x="638803" y="548954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8" name="Google Shape;4808;p10"/>
              <p:cNvSpPr/>
              <p:nvPr/>
            </p:nvSpPr>
            <p:spPr>
              <a:xfrm>
                <a:off x="-56010" y="5517535"/>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9" name="Google Shape;4809;p10"/>
              <p:cNvSpPr/>
              <p:nvPr/>
            </p:nvSpPr>
            <p:spPr>
              <a:xfrm>
                <a:off x="3675045" y="5890712"/>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0" name="Google Shape;4810;p10"/>
              <p:cNvSpPr/>
              <p:nvPr/>
            </p:nvSpPr>
            <p:spPr>
              <a:xfrm>
                <a:off x="4929215" y="5442119"/>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1" name="Google Shape;4811;p10"/>
              <p:cNvSpPr/>
              <p:nvPr/>
            </p:nvSpPr>
            <p:spPr>
              <a:xfrm>
                <a:off x="6408464" y="6673851"/>
                <a:ext cx="188797" cy="193062"/>
              </a:xfrm>
              <a:prstGeom prst="ellipse">
                <a:avLst/>
              </a:prstGeom>
              <a:solidFill>
                <a:schemeClr val="lt1"/>
              </a:solidFill>
              <a:ln cap="flat" cmpd="dbl" w="825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2" name="Google Shape;4812;p10"/>
              <p:cNvSpPr/>
              <p:nvPr/>
            </p:nvSpPr>
            <p:spPr>
              <a:xfrm>
                <a:off x="4648835" y="7057017"/>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3" name="Google Shape;4813;p10"/>
              <p:cNvSpPr/>
              <p:nvPr/>
            </p:nvSpPr>
            <p:spPr>
              <a:xfrm>
                <a:off x="7339651" y="721181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4" name="Google Shape;4814;p10"/>
              <p:cNvSpPr/>
              <p:nvPr/>
            </p:nvSpPr>
            <p:spPr>
              <a:xfrm>
                <a:off x="6734124" y="6306393"/>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5" name="Google Shape;4815;p10"/>
              <p:cNvSpPr/>
              <p:nvPr/>
            </p:nvSpPr>
            <p:spPr>
              <a:xfrm>
                <a:off x="8045904" y="6777637"/>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6" name="Google Shape;4816;p10"/>
              <p:cNvSpPr/>
              <p:nvPr/>
            </p:nvSpPr>
            <p:spPr>
              <a:xfrm>
                <a:off x="857834" y="6502811"/>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7" name="Google Shape;4817;p10"/>
              <p:cNvSpPr/>
              <p:nvPr/>
            </p:nvSpPr>
            <p:spPr>
              <a:xfrm>
                <a:off x="5439693" y="4258852"/>
                <a:ext cx="112650" cy="115196"/>
              </a:xfrm>
              <a:prstGeom prst="ellipse">
                <a:avLst/>
              </a:prstGeom>
              <a:solidFill>
                <a:schemeClr val="lt1"/>
              </a:solidFill>
              <a:ln cap="flat" cmpd="dbl"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4818" name="Google Shape;4818;p10"/>
          <p:cNvGrpSpPr/>
          <p:nvPr/>
        </p:nvGrpSpPr>
        <p:grpSpPr>
          <a:xfrm>
            <a:off x="10731062" y="335430"/>
            <a:ext cx="965638" cy="686321"/>
            <a:chOff x="10328197" y="1523459"/>
            <a:chExt cx="1536700" cy="1092200"/>
          </a:xfrm>
        </p:grpSpPr>
        <p:sp>
          <p:nvSpPr>
            <p:cNvPr id="4819" name="Google Shape;4819;p10"/>
            <p:cNvSpPr/>
            <p:nvPr/>
          </p:nvSpPr>
          <p:spPr>
            <a:xfrm>
              <a:off x="10869535" y="2298159"/>
              <a:ext cx="211138" cy="317500"/>
            </a:xfrm>
            <a:custGeom>
              <a:rect b="b" l="l" r="r" t="t"/>
              <a:pathLst>
                <a:path extrusionOk="0" h="120000" w="120000">
                  <a:moveTo>
                    <a:pt x="22018" y="100243"/>
                  </a:moveTo>
                  <a:cubicBezTo>
                    <a:pt x="27522" y="101707"/>
                    <a:pt x="38532" y="106097"/>
                    <a:pt x="59449" y="106097"/>
                  </a:cubicBezTo>
                  <a:cubicBezTo>
                    <a:pt x="91376" y="106097"/>
                    <a:pt x="95779" y="90731"/>
                    <a:pt x="95779" y="83414"/>
                  </a:cubicBezTo>
                  <a:cubicBezTo>
                    <a:pt x="95779" y="75365"/>
                    <a:pt x="95779" y="75365"/>
                    <a:pt x="95779" y="75365"/>
                  </a:cubicBezTo>
                  <a:cubicBezTo>
                    <a:pt x="94678" y="76097"/>
                    <a:pt x="92477" y="76829"/>
                    <a:pt x="90275" y="78292"/>
                  </a:cubicBezTo>
                  <a:cubicBezTo>
                    <a:pt x="88073" y="79024"/>
                    <a:pt x="85871" y="80487"/>
                    <a:pt x="82568" y="81951"/>
                  </a:cubicBezTo>
                  <a:cubicBezTo>
                    <a:pt x="79266" y="82682"/>
                    <a:pt x="75963" y="84146"/>
                    <a:pt x="71559" y="84878"/>
                  </a:cubicBezTo>
                  <a:cubicBezTo>
                    <a:pt x="67155" y="85609"/>
                    <a:pt x="62752" y="86341"/>
                    <a:pt x="56146" y="86341"/>
                  </a:cubicBezTo>
                  <a:cubicBezTo>
                    <a:pt x="47339" y="86341"/>
                    <a:pt x="39633" y="84878"/>
                    <a:pt x="31926" y="82682"/>
                  </a:cubicBezTo>
                  <a:cubicBezTo>
                    <a:pt x="25321" y="80487"/>
                    <a:pt x="18715" y="78292"/>
                    <a:pt x="14311" y="74634"/>
                  </a:cubicBezTo>
                  <a:cubicBezTo>
                    <a:pt x="9908" y="70975"/>
                    <a:pt x="5504" y="66585"/>
                    <a:pt x="3302" y="61463"/>
                  </a:cubicBezTo>
                  <a:cubicBezTo>
                    <a:pt x="1100" y="56341"/>
                    <a:pt x="0" y="50487"/>
                    <a:pt x="0" y="44634"/>
                  </a:cubicBezTo>
                  <a:cubicBezTo>
                    <a:pt x="0" y="38048"/>
                    <a:pt x="1100" y="32195"/>
                    <a:pt x="4403" y="27073"/>
                  </a:cubicBezTo>
                  <a:cubicBezTo>
                    <a:pt x="7706" y="21219"/>
                    <a:pt x="13211" y="16829"/>
                    <a:pt x="18715" y="12439"/>
                  </a:cubicBezTo>
                  <a:cubicBezTo>
                    <a:pt x="25321" y="8780"/>
                    <a:pt x="33027" y="5853"/>
                    <a:pt x="41834" y="3658"/>
                  </a:cubicBezTo>
                  <a:cubicBezTo>
                    <a:pt x="49541" y="1463"/>
                    <a:pt x="59449" y="0"/>
                    <a:pt x="70458" y="0"/>
                  </a:cubicBezTo>
                  <a:cubicBezTo>
                    <a:pt x="80366" y="0"/>
                    <a:pt x="90275" y="731"/>
                    <a:pt x="99082" y="1463"/>
                  </a:cubicBezTo>
                  <a:cubicBezTo>
                    <a:pt x="107889" y="2926"/>
                    <a:pt x="114495" y="4390"/>
                    <a:pt x="120000" y="5853"/>
                  </a:cubicBezTo>
                  <a:cubicBezTo>
                    <a:pt x="120000" y="83414"/>
                    <a:pt x="120000" y="83414"/>
                    <a:pt x="120000" y="83414"/>
                  </a:cubicBezTo>
                  <a:cubicBezTo>
                    <a:pt x="120000" y="95853"/>
                    <a:pt x="113394" y="120000"/>
                    <a:pt x="59449" y="120000"/>
                  </a:cubicBezTo>
                  <a:cubicBezTo>
                    <a:pt x="29724" y="120000"/>
                    <a:pt x="16513" y="114146"/>
                    <a:pt x="11009" y="112682"/>
                  </a:cubicBezTo>
                  <a:lnTo>
                    <a:pt x="22018" y="100243"/>
                  </a:lnTo>
                  <a:close/>
                  <a:moveTo>
                    <a:pt x="95779" y="16829"/>
                  </a:moveTo>
                  <a:cubicBezTo>
                    <a:pt x="94678" y="16097"/>
                    <a:pt x="91376" y="16097"/>
                    <a:pt x="88073" y="15365"/>
                  </a:cubicBezTo>
                  <a:cubicBezTo>
                    <a:pt x="83669" y="14634"/>
                    <a:pt x="78165" y="13902"/>
                    <a:pt x="70458" y="13902"/>
                  </a:cubicBezTo>
                  <a:cubicBezTo>
                    <a:pt x="63853" y="13902"/>
                    <a:pt x="57247" y="14634"/>
                    <a:pt x="51743" y="16097"/>
                  </a:cubicBezTo>
                  <a:cubicBezTo>
                    <a:pt x="46238" y="17560"/>
                    <a:pt x="40733" y="19756"/>
                    <a:pt x="37431" y="22682"/>
                  </a:cubicBezTo>
                  <a:cubicBezTo>
                    <a:pt x="33027" y="25609"/>
                    <a:pt x="29724" y="28536"/>
                    <a:pt x="27522" y="32195"/>
                  </a:cubicBezTo>
                  <a:cubicBezTo>
                    <a:pt x="25321" y="35853"/>
                    <a:pt x="24220" y="40243"/>
                    <a:pt x="24220" y="44634"/>
                  </a:cubicBezTo>
                  <a:cubicBezTo>
                    <a:pt x="24220" y="48292"/>
                    <a:pt x="25321" y="51951"/>
                    <a:pt x="26422" y="54878"/>
                  </a:cubicBezTo>
                  <a:cubicBezTo>
                    <a:pt x="27522" y="58536"/>
                    <a:pt x="29724" y="61463"/>
                    <a:pt x="33027" y="63658"/>
                  </a:cubicBezTo>
                  <a:cubicBezTo>
                    <a:pt x="36330" y="66585"/>
                    <a:pt x="39633" y="68780"/>
                    <a:pt x="44036" y="70243"/>
                  </a:cubicBezTo>
                  <a:cubicBezTo>
                    <a:pt x="48440" y="71707"/>
                    <a:pt x="53944" y="71707"/>
                    <a:pt x="60550" y="71707"/>
                  </a:cubicBezTo>
                  <a:cubicBezTo>
                    <a:pt x="66055" y="71707"/>
                    <a:pt x="71559" y="71707"/>
                    <a:pt x="75963" y="70243"/>
                  </a:cubicBezTo>
                  <a:cubicBezTo>
                    <a:pt x="80366" y="68780"/>
                    <a:pt x="84770" y="67317"/>
                    <a:pt x="86972" y="65853"/>
                  </a:cubicBezTo>
                  <a:cubicBezTo>
                    <a:pt x="90275" y="63658"/>
                    <a:pt x="92477" y="61463"/>
                    <a:pt x="93577" y="58536"/>
                  </a:cubicBezTo>
                  <a:cubicBezTo>
                    <a:pt x="94678" y="56341"/>
                    <a:pt x="95779" y="54146"/>
                    <a:pt x="95779" y="51219"/>
                  </a:cubicBezTo>
                  <a:lnTo>
                    <a:pt x="95779" y="16829"/>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0" name="Google Shape;4820;p10"/>
            <p:cNvSpPr/>
            <p:nvPr/>
          </p:nvSpPr>
          <p:spPr>
            <a:xfrm>
              <a:off x="11134647" y="2298159"/>
              <a:ext cx="198438" cy="227013"/>
            </a:xfrm>
            <a:custGeom>
              <a:rect b="b" l="l" r="r" t="t"/>
              <a:pathLst>
                <a:path extrusionOk="0" h="120000" w="120000">
                  <a:moveTo>
                    <a:pt x="0" y="28717"/>
                  </a:moveTo>
                  <a:cubicBezTo>
                    <a:pt x="0" y="23589"/>
                    <a:pt x="0" y="18461"/>
                    <a:pt x="0" y="14358"/>
                  </a:cubicBezTo>
                  <a:cubicBezTo>
                    <a:pt x="0" y="11282"/>
                    <a:pt x="0" y="8205"/>
                    <a:pt x="0" y="4102"/>
                  </a:cubicBezTo>
                  <a:cubicBezTo>
                    <a:pt x="24466" y="4102"/>
                    <a:pt x="24466" y="4102"/>
                    <a:pt x="24466" y="4102"/>
                  </a:cubicBezTo>
                  <a:cubicBezTo>
                    <a:pt x="24466" y="20512"/>
                    <a:pt x="24466" y="20512"/>
                    <a:pt x="24466" y="20512"/>
                  </a:cubicBezTo>
                  <a:cubicBezTo>
                    <a:pt x="26796" y="18461"/>
                    <a:pt x="29126" y="16410"/>
                    <a:pt x="31456" y="13333"/>
                  </a:cubicBezTo>
                  <a:cubicBezTo>
                    <a:pt x="33786" y="11282"/>
                    <a:pt x="36116" y="9230"/>
                    <a:pt x="40776" y="7179"/>
                  </a:cubicBezTo>
                  <a:cubicBezTo>
                    <a:pt x="44271" y="5128"/>
                    <a:pt x="47766" y="3076"/>
                    <a:pt x="52427" y="2051"/>
                  </a:cubicBezTo>
                  <a:cubicBezTo>
                    <a:pt x="58252" y="1025"/>
                    <a:pt x="62912" y="0"/>
                    <a:pt x="68737" y="0"/>
                  </a:cubicBezTo>
                  <a:cubicBezTo>
                    <a:pt x="86213" y="0"/>
                    <a:pt x="99029" y="4102"/>
                    <a:pt x="107184" y="13333"/>
                  </a:cubicBezTo>
                  <a:cubicBezTo>
                    <a:pt x="116504" y="22564"/>
                    <a:pt x="120000" y="34871"/>
                    <a:pt x="120000" y="49230"/>
                  </a:cubicBezTo>
                  <a:cubicBezTo>
                    <a:pt x="120000" y="120000"/>
                    <a:pt x="120000" y="120000"/>
                    <a:pt x="120000" y="120000"/>
                  </a:cubicBezTo>
                  <a:cubicBezTo>
                    <a:pt x="94368" y="120000"/>
                    <a:pt x="94368" y="120000"/>
                    <a:pt x="94368" y="120000"/>
                  </a:cubicBezTo>
                  <a:cubicBezTo>
                    <a:pt x="94368" y="51282"/>
                    <a:pt x="94368" y="51282"/>
                    <a:pt x="94368" y="51282"/>
                  </a:cubicBezTo>
                  <a:cubicBezTo>
                    <a:pt x="94368" y="40000"/>
                    <a:pt x="92038" y="32820"/>
                    <a:pt x="86213" y="27692"/>
                  </a:cubicBezTo>
                  <a:cubicBezTo>
                    <a:pt x="81553" y="22564"/>
                    <a:pt x="73398" y="19487"/>
                    <a:pt x="64077" y="19487"/>
                  </a:cubicBezTo>
                  <a:cubicBezTo>
                    <a:pt x="57087" y="19487"/>
                    <a:pt x="50097" y="21538"/>
                    <a:pt x="45436" y="23589"/>
                  </a:cubicBezTo>
                  <a:cubicBezTo>
                    <a:pt x="40776" y="26666"/>
                    <a:pt x="37281" y="29743"/>
                    <a:pt x="33786" y="33846"/>
                  </a:cubicBezTo>
                  <a:cubicBezTo>
                    <a:pt x="30291" y="37948"/>
                    <a:pt x="29126" y="43076"/>
                    <a:pt x="26796" y="49230"/>
                  </a:cubicBezTo>
                  <a:cubicBezTo>
                    <a:pt x="25631" y="54358"/>
                    <a:pt x="25631" y="59487"/>
                    <a:pt x="25631" y="65641"/>
                  </a:cubicBezTo>
                  <a:cubicBezTo>
                    <a:pt x="25631" y="120000"/>
                    <a:pt x="25631" y="120000"/>
                    <a:pt x="25631" y="120000"/>
                  </a:cubicBezTo>
                  <a:cubicBezTo>
                    <a:pt x="0" y="120000"/>
                    <a:pt x="0" y="120000"/>
                    <a:pt x="0" y="120000"/>
                  </a:cubicBezTo>
                  <a:lnTo>
                    <a:pt x="0" y="28717"/>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1" name="Google Shape;4821;p10"/>
            <p:cNvSpPr/>
            <p:nvPr/>
          </p:nvSpPr>
          <p:spPr>
            <a:xfrm>
              <a:off x="11383885" y="2306097"/>
              <a:ext cx="42863" cy="219075"/>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2" name="Google Shape;4822;p10"/>
            <p:cNvSpPr/>
            <p:nvPr/>
          </p:nvSpPr>
          <p:spPr>
            <a:xfrm>
              <a:off x="11466435" y="2244184"/>
              <a:ext cx="168275" cy="285750"/>
            </a:xfrm>
            <a:custGeom>
              <a:rect b="b" l="l" r="r" t="t"/>
              <a:pathLst>
                <a:path extrusionOk="0" h="120000" w="120000">
                  <a:moveTo>
                    <a:pt x="27586" y="41351"/>
                  </a:moveTo>
                  <a:cubicBezTo>
                    <a:pt x="0" y="41351"/>
                    <a:pt x="0" y="41351"/>
                    <a:pt x="0" y="41351"/>
                  </a:cubicBezTo>
                  <a:cubicBezTo>
                    <a:pt x="0" y="25945"/>
                    <a:pt x="0" y="25945"/>
                    <a:pt x="0" y="25945"/>
                  </a:cubicBezTo>
                  <a:cubicBezTo>
                    <a:pt x="27586" y="25945"/>
                    <a:pt x="27586" y="25945"/>
                    <a:pt x="27586" y="25945"/>
                  </a:cubicBezTo>
                  <a:cubicBezTo>
                    <a:pt x="27586" y="0"/>
                    <a:pt x="27586" y="0"/>
                    <a:pt x="27586" y="0"/>
                  </a:cubicBezTo>
                  <a:cubicBezTo>
                    <a:pt x="57931" y="0"/>
                    <a:pt x="57931" y="0"/>
                    <a:pt x="57931" y="0"/>
                  </a:cubicBezTo>
                  <a:cubicBezTo>
                    <a:pt x="57931" y="25945"/>
                    <a:pt x="57931" y="25945"/>
                    <a:pt x="57931" y="25945"/>
                  </a:cubicBezTo>
                  <a:cubicBezTo>
                    <a:pt x="103448" y="25945"/>
                    <a:pt x="103448" y="25945"/>
                    <a:pt x="103448" y="25945"/>
                  </a:cubicBezTo>
                  <a:cubicBezTo>
                    <a:pt x="103448" y="41351"/>
                    <a:pt x="103448" y="41351"/>
                    <a:pt x="103448" y="41351"/>
                  </a:cubicBezTo>
                  <a:cubicBezTo>
                    <a:pt x="57931" y="41351"/>
                    <a:pt x="57931" y="41351"/>
                    <a:pt x="57931" y="41351"/>
                  </a:cubicBezTo>
                  <a:cubicBezTo>
                    <a:pt x="57931" y="85135"/>
                    <a:pt x="57931" y="85135"/>
                    <a:pt x="57931" y="85135"/>
                  </a:cubicBezTo>
                  <a:cubicBezTo>
                    <a:pt x="57931" y="92432"/>
                    <a:pt x="60689" y="98108"/>
                    <a:pt x="63448" y="100540"/>
                  </a:cubicBezTo>
                  <a:cubicBezTo>
                    <a:pt x="67586" y="102972"/>
                    <a:pt x="73103" y="104594"/>
                    <a:pt x="81379" y="104594"/>
                  </a:cubicBezTo>
                  <a:cubicBezTo>
                    <a:pt x="86896" y="104594"/>
                    <a:pt x="91034" y="104594"/>
                    <a:pt x="95172" y="102972"/>
                  </a:cubicBezTo>
                  <a:cubicBezTo>
                    <a:pt x="99310" y="102162"/>
                    <a:pt x="103448" y="100540"/>
                    <a:pt x="106206" y="98108"/>
                  </a:cubicBezTo>
                  <a:cubicBezTo>
                    <a:pt x="120000" y="109459"/>
                    <a:pt x="120000" y="109459"/>
                    <a:pt x="120000" y="109459"/>
                  </a:cubicBezTo>
                  <a:cubicBezTo>
                    <a:pt x="114482" y="112702"/>
                    <a:pt x="107586" y="115945"/>
                    <a:pt x="100689" y="117567"/>
                  </a:cubicBezTo>
                  <a:cubicBezTo>
                    <a:pt x="93793" y="119189"/>
                    <a:pt x="85517" y="120000"/>
                    <a:pt x="75862" y="120000"/>
                  </a:cubicBezTo>
                  <a:cubicBezTo>
                    <a:pt x="59310" y="120000"/>
                    <a:pt x="46896" y="117567"/>
                    <a:pt x="40000" y="111891"/>
                  </a:cubicBezTo>
                  <a:cubicBezTo>
                    <a:pt x="31724" y="106216"/>
                    <a:pt x="27586" y="98108"/>
                    <a:pt x="27586" y="86756"/>
                  </a:cubicBezTo>
                  <a:lnTo>
                    <a:pt x="27586" y="41351"/>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3" name="Google Shape;4823;p10"/>
            <p:cNvSpPr/>
            <p:nvPr/>
          </p:nvSpPr>
          <p:spPr>
            <a:xfrm>
              <a:off x="11648997" y="2296572"/>
              <a:ext cx="215900" cy="233363"/>
            </a:xfrm>
            <a:custGeom>
              <a:rect b="b" l="l" r="r" t="t"/>
              <a:pathLst>
                <a:path extrusionOk="0" h="120000" w="120000">
                  <a:moveTo>
                    <a:pt x="116785" y="100165"/>
                  </a:moveTo>
                  <a:cubicBezTo>
                    <a:pt x="115714" y="101157"/>
                    <a:pt x="113571" y="103140"/>
                    <a:pt x="110357" y="106115"/>
                  </a:cubicBezTo>
                  <a:cubicBezTo>
                    <a:pt x="108214" y="108099"/>
                    <a:pt x="103928" y="110082"/>
                    <a:pt x="99642" y="112066"/>
                  </a:cubicBezTo>
                  <a:cubicBezTo>
                    <a:pt x="95357" y="114049"/>
                    <a:pt x="89999" y="116033"/>
                    <a:pt x="83571" y="118016"/>
                  </a:cubicBezTo>
                  <a:cubicBezTo>
                    <a:pt x="78214" y="119008"/>
                    <a:pt x="70714" y="120000"/>
                    <a:pt x="63214" y="120000"/>
                  </a:cubicBezTo>
                  <a:cubicBezTo>
                    <a:pt x="53571" y="120000"/>
                    <a:pt x="44999" y="119008"/>
                    <a:pt x="37500" y="116033"/>
                  </a:cubicBezTo>
                  <a:cubicBezTo>
                    <a:pt x="29999" y="113057"/>
                    <a:pt x="22499" y="109090"/>
                    <a:pt x="17142" y="103140"/>
                  </a:cubicBezTo>
                  <a:cubicBezTo>
                    <a:pt x="11785" y="98181"/>
                    <a:pt x="7499" y="91239"/>
                    <a:pt x="4285" y="84297"/>
                  </a:cubicBezTo>
                  <a:cubicBezTo>
                    <a:pt x="1071" y="76363"/>
                    <a:pt x="0" y="68429"/>
                    <a:pt x="0" y="59504"/>
                  </a:cubicBezTo>
                  <a:cubicBezTo>
                    <a:pt x="0" y="51570"/>
                    <a:pt x="1071" y="43636"/>
                    <a:pt x="4285" y="36694"/>
                  </a:cubicBezTo>
                  <a:cubicBezTo>
                    <a:pt x="7499" y="28760"/>
                    <a:pt x="11785" y="22809"/>
                    <a:pt x="17142" y="17851"/>
                  </a:cubicBezTo>
                  <a:cubicBezTo>
                    <a:pt x="22499" y="11900"/>
                    <a:pt x="28928" y="7933"/>
                    <a:pt x="36428" y="4958"/>
                  </a:cubicBezTo>
                  <a:cubicBezTo>
                    <a:pt x="43928" y="1983"/>
                    <a:pt x="51428" y="0"/>
                    <a:pt x="61071" y="0"/>
                  </a:cubicBezTo>
                  <a:cubicBezTo>
                    <a:pt x="70714" y="0"/>
                    <a:pt x="80357" y="1983"/>
                    <a:pt x="87857" y="5950"/>
                  </a:cubicBezTo>
                  <a:cubicBezTo>
                    <a:pt x="95357" y="9917"/>
                    <a:pt x="101785" y="14876"/>
                    <a:pt x="106071" y="20826"/>
                  </a:cubicBezTo>
                  <a:cubicBezTo>
                    <a:pt x="110357" y="26776"/>
                    <a:pt x="114642" y="33719"/>
                    <a:pt x="116785" y="41652"/>
                  </a:cubicBezTo>
                  <a:cubicBezTo>
                    <a:pt x="118928" y="49586"/>
                    <a:pt x="119999" y="58512"/>
                    <a:pt x="119999" y="66446"/>
                  </a:cubicBezTo>
                  <a:cubicBezTo>
                    <a:pt x="23571" y="66446"/>
                    <a:pt x="23571" y="66446"/>
                    <a:pt x="23571" y="66446"/>
                  </a:cubicBezTo>
                  <a:cubicBezTo>
                    <a:pt x="23571" y="71404"/>
                    <a:pt x="25714" y="76363"/>
                    <a:pt x="27857" y="80330"/>
                  </a:cubicBezTo>
                  <a:cubicBezTo>
                    <a:pt x="29999" y="84297"/>
                    <a:pt x="32142" y="88264"/>
                    <a:pt x="36428" y="91239"/>
                  </a:cubicBezTo>
                  <a:cubicBezTo>
                    <a:pt x="39642" y="94214"/>
                    <a:pt x="43928" y="97190"/>
                    <a:pt x="49285" y="99173"/>
                  </a:cubicBezTo>
                  <a:cubicBezTo>
                    <a:pt x="53571" y="100165"/>
                    <a:pt x="58928" y="101157"/>
                    <a:pt x="63214" y="101157"/>
                  </a:cubicBezTo>
                  <a:cubicBezTo>
                    <a:pt x="73928" y="101157"/>
                    <a:pt x="82499" y="100165"/>
                    <a:pt x="88928" y="96198"/>
                  </a:cubicBezTo>
                  <a:cubicBezTo>
                    <a:pt x="95357" y="93223"/>
                    <a:pt x="100714" y="90247"/>
                    <a:pt x="103928" y="87272"/>
                  </a:cubicBezTo>
                  <a:lnTo>
                    <a:pt x="116785" y="100165"/>
                  </a:lnTo>
                  <a:close/>
                  <a:moveTo>
                    <a:pt x="95357" y="50578"/>
                  </a:moveTo>
                  <a:cubicBezTo>
                    <a:pt x="95357" y="41652"/>
                    <a:pt x="92142" y="34710"/>
                    <a:pt x="85714" y="27768"/>
                  </a:cubicBezTo>
                  <a:cubicBezTo>
                    <a:pt x="79285" y="21818"/>
                    <a:pt x="71785" y="18842"/>
                    <a:pt x="61071" y="18842"/>
                  </a:cubicBezTo>
                  <a:cubicBezTo>
                    <a:pt x="54642" y="18842"/>
                    <a:pt x="50357" y="19834"/>
                    <a:pt x="44999" y="21818"/>
                  </a:cubicBezTo>
                  <a:cubicBezTo>
                    <a:pt x="40714" y="23801"/>
                    <a:pt x="37500" y="25785"/>
                    <a:pt x="34285" y="28760"/>
                  </a:cubicBezTo>
                  <a:cubicBezTo>
                    <a:pt x="31071" y="31735"/>
                    <a:pt x="28928" y="34710"/>
                    <a:pt x="26785" y="38677"/>
                  </a:cubicBezTo>
                  <a:cubicBezTo>
                    <a:pt x="24642" y="42644"/>
                    <a:pt x="23571" y="46611"/>
                    <a:pt x="23571" y="50578"/>
                  </a:cubicBezTo>
                  <a:lnTo>
                    <a:pt x="95357" y="50578"/>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4" name="Google Shape;4824;p10"/>
            <p:cNvSpPr/>
            <p:nvPr/>
          </p:nvSpPr>
          <p:spPr>
            <a:xfrm>
              <a:off x="11383885" y="2236247"/>
              <a:ext cx="42863" cy="39688"/>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5" name="Google Shape;4825;p10"/>
            <p:cNvSpPr/>
            <p:nvPr/>
          </p:nvSpPr>
          <p:spPr>
            <a:xfrm>
              <a:off x="10602835" y="2296572"/>
              <a:ext cx="233363" cy="233363"/>
            </a:xfrm>
            <a:custGeom>
              <a:rect b="b" l="l" r="r" t="t"/>
              <a:pathLst>
                <a:path extrusionOk="0" h="120000" w="120000">
                  <a:moveTo>
                    <a:pt x="59504" y="120000"/>
                  </a:moveTo>
                  <a:cubicBezTo>
                    <a:pt x="51570" y="120000"/>
                    <a:pt x="42644" y="118016"/>
                    <a:pt x="35702" y="115041"/>
                  </a:cubicBezTo>
                  <a:cubicBezTo>
                    <a:pt x="28760" y="112066"/>
                    <a:pt x="21818" y="108099"/>
                    <a:pt x="16859" y="102148"/>
                  </a:cubicBezTo>
                  <a:cubicBezTo>
                    <a:pt x="11900" y="97190"/>
                    <a:pt x="7933" y="90247"/>
                    <a:pt x="4958" y="83305"/>
                  </a:cubicBezTo>
                  <a:cubicBezTo>
                    <a:pt x="1983" y="76363"/>
                    <a:pt x="0" y="68429"/>
                    <a:pt x="0" y="60495"/>
                  </a:cubicBezTo>
                  <a:cubicBezTo>
                    <a:pt x="0" y="51570"/>
                    <a:pt x="1983" y="43636"/>
                    <a:pt x="4958" y="36694"/>
                  </a:cubicBezTo>
                  <a:cubicBezTo>
                    <a:pt x="7933" y="29752"/>
                    <a:pt x="11900" y="22809"/>
                    <a:pt x="16859" y="17851"/>
                  </a:cubicBezTo>
                  <a:cubicBezTo>
                    <a:pt x="21818" y="11900"/>
                    <a:pt x="28760" y="7933"/>
                    <a:pt x="35702" y="4958"/>
                  </a:cubicBezTo>
                  <a:cubicBezTo>
                    <a:pt x="42644" y="1983"/>
                    <a:pt x="51570" y="0"/>
                    <a:pt x="59504" y="0"/>
                  </a:cubicBezTo>
                  <a:cubicBezTo>
                    <a:pt x="68429" y="0"/>
                    <a:pt x="76363" y="1983"/>
                    <a:pt x="83305" y="4958"/>
                  </a:cubicBezTo>
                  <a:cubicBezTo>
                    <a:pt x="91239" y="7933"/>
                    <a:pt x="97190" y="11900"/>
                    <a:pt x="102148" y="17851"/>
                  </a:cubicBezTo>
                  <a:cubicBezTo>
                    <a:pt x="108099" y="22809"/>
                    <a:pt x="112066" y="29752"/>
                    <a:pt x="115041" y="36694"/>
                  </a:cubicBezTo>
                  <a:cubicBezTo>
                    <a:pt x="118016" y="43636"/>
                    <a:pt x="120000" y="51570"/>
                    <a:pt x="120000" y="60495"/>
                  </a:cubicBezTo>
                  <a:cubicBezTo>
                    <a:pt x="120000" y="68429"/>
                    <a:pt x="118016" y="76363"/>
                    <a:pt x="115041" y="83305"/>
                  </a:cubicBezTo>
                  <a:cubicBezTo>
                    <a:pt x="112066" y="90247"/>
                    <a:pt x="108099" y="97190"/>
                    <a:pt x="102148" y="102148"/>
                  </a:cubicBezTo>
                  <a:cubicBezTo>
                    <a:pt x="97190" y="108099"/>
                    <a:pt x="91239" y="112066"/>
                    <a:pt x="83305" y="115041"/>
                  </a:cubicBezTo>
                  <a:cubicBezTo>
                    <a:pt x="76363" y="118016"/>
                    <a:pt x="68429" y="120000"/>
                    <a:pt x="59504" y="120000"/>
                  </a:cubicBezTo>
                  <a:close/>
                  <a:moveTo>
                    <a:pt x="59504" y="101157"/>
                  </a:moveTo>
                  <a:cubicBezTo>
                    <a:pt x="65454" y="101157"/>
                    <a:pt x="71404" y="100165"/>
                    <a:pt x="75371" y="97190"/>
                  </a:cubicBezTo>
                  <a:cubicBezTo>
                    <a:pt x="80330" y="95206"/>
                    <a:pt x="84297" y="92231"/>
                    <a:pt x="87272" y="88264"/>
                  </a:cubicBezTo>
                  <a:cubicBezTo>
                    <a:pt x="91239" y="84297"/>
                    <a:pt x="93223" y="80330"/>
                    <a:pt x="95206" y="75371"/>
                  </a:cubicBezTo>
                  <a:cubicBezTo>
                    <a:pt x="96198" y="70413"/>
                    <a:pt x="97190" y="65454"/>
                    <a:pt x="97190" y="60495"/>
                  </a:cubicBezTo>
                  <a:cubicBezTo>
                    <a:pt x="97190" y="55537"/>
                    <a:pt x="96198" y="49586"/>
                    <a:pt x="95206" y="44628"/>
                  </a:cubicBezTo>
                  <a:cubicBezTo>
                    <a:pt x="93223" y="40661"/>
                    <a:pt x="91239" y="35702"/>
                    <a:pt x="87272" y="31735"/>
                  </a:cubicBezTo>
                  <a:cubicBezTo>
                    <a:pt x="84297" y="27768"/>
                    <a:pt x="80330" y="24793"/>
                    <a:pt x="75371" y="22809"/>
                  </a:cubicBezTo>
                  <a:cubicBezTo>
                    <a:pt x="71404" y="19834"/>
                    <a:pt x="65454" y="18842"/>
                    <a:pt x="59504" y="18842"/>
                  </a:cubicBezTo>
                  <a:cubicBezTo>
                    <a:pt x="53553" y="18842"/>
                    <a:pt x="48595" y="19834"/>
                    <a:pt x="43636" y="22809"/>
                  </a:cubicBezTo>
                  <a:cubicBezTo>
                    <a:pt x="39669" y="24793"/>
                    <a:pt x="35702" y="27768"/>
                    <a:pt x="31735" y="31735"/>
                  </a:cubicBezTo>
                  <a:cubicBezTo>
                    <a:pt x="28760" y="35702"/>
                    <a:pt x="26776" y="39669"/>
                    <a:pt x="24793" y="44628"/>
                  </a:cubicBezTo>
                  <a:cubicBezTo>
                    <a:pt x="22809" y="49586"/>
                    <a:pt x="21818" y="54545"/>
                    <a:pt x="21818" y="60495"/>
                  </a:cubicBezTo>
                  <a:cubicBezTo>
                    <a:pt x="21818" y="65454"/>
                    <a:pt x="22809" y="70413"/>
                    <a:pt x="24793" y="75371"/>
                  </a:cubicBezTo>
                  <a:cubicBezTo>
                    <a:pt x="26776" y="80330"/>
                    <a:pt x="28760" y="84297"/>
                    <a:pt x="32727" y="88264"/>
                  </a:cubicBezTo>
                  <a:cubicBezTo>
                    <a:pt x="35702" y="92231"/>
                    <a:pt x="39669" y="95206"/>
                    <a:pt x="44628" y="97190"/>
                  </a:cubicBezTo>
                  <a:cubicBezTo>
                    <a:pt x="48595" y="100165"/>
                    <a:pt x="53553" y="101157"/>
                    <a:pt x="59504" y="101157"/>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6" name="Google Shape;4826;p10"/>
            <p:cNvSpPr/>
            <p:nvPr/>
          </p:nvSpPr>
          <p:spPr>
            <a:xfrm>
              <a:off x="10328197" y="2239422"/>
              <a:ext cx="249238" cy="290513"/>
            </a:xfrm>
            <a:custGeom>
              <a:rect b="b" l="l" r="r" t="t"/>
              <a:pathLst>
                <a:path extrusionOk="0" h="120000" w="120000">
                  <a:moveTo>
                    <a:pt x="120000" y="96953"/>
                  </a:moveTo>
                  <a:cubicBezTo>
                    <a:pt x="119069" y="99337"/>
                    <a:pt x="116279" y="101721"/>
                    <a:pt x="113488" y="104105"/>
                  </a:cubicBezTo>
                  <a:cubicBezTo>
                    <a:pt x="109767" y="106490"/>
                    <a:pt x="106046" y="109668"/>
                    <a:pt x="102325" y="111258"/>
                  </a:cubicBezTo>
                  <a:cubicBezTo>
                    <a:pt x="97674" y="113642"/>
                    <a:pt x="92093" y="116026"/>
                    <a:pt x="86511" y="117615"/>
                  </a:cubicBezTo>
                  <a:cubicBezTo>
                    <a:pt x="80930" y="119205"/>
                    <a:pt x="74418" y="120000"/>
                    <a:pt x="67906" y="120000"/>
                  </a:cubicBezTo>
                  <a:cubicBezTo>
                    <a:pt x="57674" y="120000"/>
                    <a:pt x="48372" y="118410"/>
                    <a:pt x="40000" y="115231"/>
                  </a:cubicBezTo>
                  <a:cubicBezTo>
                    <a:pt x="32558" y="112847"/>
                    <a:pt x="25116" y="108079"/>
                    <a:pt x="19534" y="103311"/>
                  </a:cubicBezTo>
                  <a:cubicBezTo>
                    <a:pt x="13023" y="97748"/>
                    <a:pt x="8372" y="91390"/>
                    <a:pt x="5581" y="84238"/>
                  </a:cubicBezTo>
                  <a:cubicBezTo>
                    <a:pt x="1860" y="77086"/>
                    <a:pt x="0" y="69139"/>
                    <a:pt x="0" y="60397"/>
                  </a:cubicBezTo>
                  <a:cubicBezTo>
                    <a:pt x="0" y="51655"/>
                    <a:pt x="1860" y="43708"/>
                    <a:pt x="5581" y="36556"/>
                  </a:cubicBezTo>
                  <a:cubicBezTo>
                    <a:pt x="8372" y="29403"/>
                    <a:pt x="13023" y="23046"/>
                    <a:pt x="19534" y="17483"/>
                  </a:cubicBezTo>
                  <a:cubicBezTo>
                    <a:pt x="25116" y="11920"/>
                    <a:pt x="32558" y="7152"/>
                    <a:pt x="40000" y="3973"/>
                  </a:cubicBezTo>
                  <a:cubicBezTo>
                    <a:pt x="48372" y="1589"/>
                    <a:pt x="57674" y="0"/>
                    <a:pt x="67906" y="0"/>
                  </a:cubicBezTo>
                  <a:cubicBezTo>
                    <a:pt x="75348" y="0"/>
                    <a:pt x="81860" y="0"/>
                    <a:pt x="87441" y="1589"/>
                  </a:cubicBezTo>
                  <a:cubicBezTo>
                    <a:pt x="93023" y="3178"/>
                    <a:pt x="97674" y="5562"/>
                    <a:pt x="102325" y="7152"/>
                  </a:cubicBezTo>
                  <a:cubicBezTo>
                    <a:pt x="106046" y="9536"/>
                    <a:pt x="109767" y="11920"/>
                    <a:pt x="112558" y="15099"/>
                  </a:cubicBezTo>
                  <a:cubicBezTo>
                    <a:pt x="115348" y="17483"/>
                    <a:pt x="118139" y="19867"/>
                    <a:pt x="120000" y="22251"/>
                  </a:cubicBezTo>
                  <a:cubicBezTo>
                    <a:pt x="106046" y="32582"/>
                    <a:pt x="106046" y="32582"/>
                    <a:pt x="106046" y="32582"/>
                  </a:cubicBezTo>
                  <a:cubicBezTo>
                    <a:pt x="105116" y="30198"/>
                    <a:pt x="103255" y="28609"/>
                    <a:pt x="100465" y="26225"/>
                  </a:cubicBezTo>
                  <a:cubicBezTo>
                    <a:pt x="98604" y="23841"/>
                    <a:pt x="95813" y="22251"/>
                    <a:pt x="93023" y="20662"/>
                  </a:cubicBezTo>
                  <a:cubicBezTo>
                    <a:pt x="89302" y="19072"/>
                    <a:pt x="86511" y="17483"/>
                    <a:pt x="81860" y="15894"/>
                  </a:cubicBezTo>
                  <a:cubicBezTo>
                    <a:pt x="78139" y="15099"/>
                    <a:pt x="73488" y="14304"/>
                    <a:pt x="67906" y="14304"/>
                  </a:cubicBezTo>
                  <a:cubicBezTo>
                    <a:pt x="60465" y="14304"/>
                    <a:pt x="53953" y="15894"/>
                    <a:pt x="48372" y="18278"/>
                  </a:cubicBezTo>
                  <a:cubicBezTo>
                    <a:pt x="42790" y="20662"/>
                    <a:pt x="37209" y="23841"/>
                    <a:pt x="33488" y="27814"/>
                  </a:cubicBezTo>
                  <a:cubicBezTo>
                    <a:pt x="28837" y="31788"/>
                    <a:pt x="26046" y="36556"/>
                    <a:pt x="24186" y="42119"/>
                  </a:cubicBezTo>
                  <a:cubicBezTo>
                    <a:pt x="21395" y="47682"/>
                    <a:pt x="20465" y="54039"/>
                    <a:pt x="20465" y="59602"/>
                  </a:cubicBezTo>
                  <a:cubicBezTo>
                    <a:pt x="20465" y="65960"/>
                    <a:pt x="22325" y="71523"/>
                    <a:pt x="24186" y="77086"/>
                  </a:cubicBezTo>
                  <a:cubicBezTo>
                    <a:pt x="26046" y="82649"/>
                    <a:pt x="29767" y="87417"/>
                    <a:pt x="33488" y="91390"/>
                  </a:cubicBezTo>
                  <a:cubicBezTo>
                    <a:pt x="37209" y="95364"/>
                    <a:pt x="42790" y="98543"/>
                    <a:pt x="48372" y="100927"/>
                  </a:cubicBezTo>
                  <a:cubicBezTo>
                    <a:pt x="53953" y="103311"/>
                    <a:pt x="60465" y="104105"/>
                    <a:pt x="67906" y="104105"/>
                  </a:cubicBezTo>
                  <a:cubicBezTo>
                    <a:pt x="73488" y="104105"/>
                    <a:pt x="79069" y="104105"/>
                    <a:pt x="82790" y="102516"/>
                  </a:cubicBezTo>
                  <a:cubicBezTo>
                    <a:pt x="87441" y="100927"/>
                    <a:pt x="91162" y="99337"/>
                    <a:pt x="93953" y="97748"/>
                  </a:cubicBezTo>
                  <a:cubicBezTo>
                    <a:pt x="97674" y="96158"/>
                    <a:pt x="99534" y="93774"/>
                    <a:pt x="101395" y="92185"/>
                  </a:cubicBezTo>
                  <a:cubicBezTo>
                    <a:pt x="103255" y="90596"/>
                    <a:pt x="105116" y="89006"/>
                    <a:pt x="106976" y="87417"/>
                  </a:cubicBezTo>
                  <a:lnTo>
                    <a:pt x="120000" y="96953"/>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7" name="Google Shape;4827;p10"/>
            <p:cNvSpPr/>
            <p:nvPr/>
          </p:nvSpPr>
          <p:spPr>
            <a:xfrm>
              <a:off x="10593310" y="1523459"/>
              <a:ext cx="1004888" cy="407988"/>
            </a:xfrm>
            <a:custGeom>
              <a:rect b="b" l="l" r="r" t="t"/>
              <a:pathLst>
                <a:path extrusionOk="0" h="120000" w="120000">
                  <a:moveTo>
                    <a:pt x="94384" y="69952"/>
                  </a:moveTo>
                  <a:cubicBezTo>
                    <a:pt x="94384" y="55165"/>
                    <a:pt x="94384" y="55165"/>
                    <a:pt x="94384" y="55165"/>
                  </a:cubicBezTo>
                  <a:cubicBezTo>
                    <a:pt x="94384" y="47772"/>
                    <a:pt x="92076" y="42085"/>
                    <a:pt x="89307" y="42085"/>
                  </a:cubicBezTo>
                  <a:cubicBezTo>
                    <a:pt x="86307" y="42085"/>
                    <a:pt x="84000" y="47772"/>
                    <a:pt x="84000" y="55165"/>
                  </a:cubicBezTo>
                  <a:cubicBezTo>
                    <a:pt x="84000" y="73933"/>
                    <a:pt x="84000" y="73933"/>
                    <a:pt x="84000" y="73933"/>
                  </a:cubicBezTo>
                  <a:cubicBezTo>
                    <a:pt x="81000" y="75639"/>
                    <a:pt x="77538" y="77345"/>
                    <a:pt x="74076" y="79052"/>
                  </a:cubicBezTo>
                  <a:cubicBezTo>
                    <a:pt x="74076" y="12511"/>
                    <a:pt x="74076" y="12511"/>
                    <a:pt x="74076" y="12511"/>
                  </a:cubicBezTo>
                  <a:cubicBezTo>
                    <a:pt x="74076" y="5687"/>
                    <a:pt x="71769" y="0"/>
                    <a:pt x="68769" y="0"/>
                  </a:cubicBezTo>
                  <a:cubicBezTo>
                    <a:pt x="66000" y="0"/>
                    <a:pt x="63692" y="5687"/>
                    <a:pt x="63692" y="12511"/>
                  </a:cubicBezTo>
                  <a:cubicBezTo>
                    <a:pt x="63692" y="85308"/>
                    <a:pt x="63692" y="85308"/>
                    <a:pt x="63692" y="85308"/>
                  </a:cubicBezTo>
                  <a:cubicBezTo>
                    <a:pt x="63461" y="85308"/>
                    <a:pt x="63230" y="85308"/>
                    <a:pt x="62769" y="85876"/>
                  </a:cubicBezTo>
                  <a:cubicBezTo>
                    <a:pt x="59538" y="87582"/>
                    <a:pt x="56538" y="89289"/>
                    <a:pt x="53538" y="90995"/>
                  </a:cubicBezTo>
                  <a:cubicBezTo>
                    <a:pt x="53538" y="34691"/>
                    <a:pt x="53538" y="34691"/>
                    <a:pt x="53538" y="34691"/>
                  </a:cubicBezTo>
                  <a:cubicBezTo>
                    <a:pt x="53538" y="27867"/>
                    <a:pt x="51230" y="22180"/>
                    <a:pt x="48461" y="22180"/>
                  </a:cubicBezTo>
                  <a:cubicBezTo>
                    <a:pt x="45692" y="22180"/>
                    <a:pt x="43384" y="27867"/>
                    <a:pt x="43384" y="34691"/>
                  </a:cubicBezTo>
                  <a:cubicBezTo>
                    <a:pt x="43384" y="96682"/>
                    <a:pt x="43384" y="96682"/>
                    <a:pt x="43384" y="96682"/>
                  </a:cubicBezTo>
                  <a:cubicBezTo>
                    <a:pt x="39692" y="98388"/>
                    <a:pt x="36461" y="100094"/>
                    <a:pt x="33230" y="101232"/>
                  </a:cubicBezTo>
                  <a:cubicBezTo>
                    <a:pt x="33230" y="72227"/>
                    <a:pt x="33230" y="72227"/>
                    <a:pt x="33230" y="72227"/>
                  </a:cubicBezTo>
                  <a:cubicBezTo>
                    <a:pt x="33230" y="65402"/>
                    <a:pt x="30923" y="59715"/>
                    <a:pt x="28153" y="59715"/>
                  </a:cubicBezTo>
                  <a:cubicBezTo>
                    <a:pt x="25384" y="59715"/>
                    <a:pt x="23076" y="65402"/>
                    <a:pt x="23076" y="72227"/>
                  </a:cubicBezTo>
                  <a:cubicBezTo>
                    <a:pt x="23076" y="104644"/>
                    <a:pt x="23076" y="104644"/>
                    <a:pt x="23076" y="104644"/>
                  </a:cubicBezTo>
                  <a:cubicBezTo>
                    <a:pt x="11538" y="108056"/>
                    <a:pt x="4846" y="106919"/>
                    <a:pt x="4153" y="101800"/>
                  </a:cubicBezTo>
                  <a:cubicBezTo>
                    <a:pt x="2538" y="93270"/>
                    <a:pt x="13153" y="81327"/>
                    <a:pt x="16153" y="77345"/>
                  </a:cubicBezTo>
                  <a:cubicBezTo>
                    <a:pt x="16153" y="77345"/>
                    <a:pt x="16153" y="76777"/>
                    <a:pt x="16153" y="76777"/>
                  </a:cubicBezTo>
                  <a:cubicBezTo>
                    <a:pt x="16153" y="76777"/>
                    <a:pt x="15923" y="76777"/>
                    <a:pt x="15923" y="76777"/>
                  </a:cubicBezTo>
                  <a:cubicBezTo>
                    <a:pt x="12923" y="79620"/>
                    <a:pt x="0" y="92701"/>
                    <a:pt x="1615" y="104075"/>
                  </a:cubicBezTo>
                  <a:cubicBezTo>
                    <a:pt x="3230" y="116587"/>
                    <a:pt x="23076" y="120000"/>
                    <a:pt x="64384" y="94976"/>
                  </a:cubicBezTo>
                  <a:cubicBezTo>
                    <a:pt x="99000" y="73933"/>
                    <a:pt x="114923" y="69952"/>
                    <a:pt x="116538" y="77914"/>
                  </a:cubicBezTo>
                  <a:cubicBezTo>
                    <a:pt x="117692" y="84739"/>
                    <a:pt x="109153" y="97819"/>
                    <a:pt x="100846" y="106919"/>
                  </a:cubicBezTo>
                  <a:cubicBezTo>
                    <a:pt x="100615" y="107488"/>
                    <a:pt x="100615" y="108056"/>
                    <a:pt x="100615" y="108625"/>
                  </a:cubicBezTo>
                  <a:cubicBezTo>
                    <a:pt x="100846" y="109194"/>
                    <a:pt x="101076" y="109763"/>
                    <a:pt x="101307" y="109194"/>
                  </a:cubicBezTo>
                  <a:cubicBezTo>
                    <a:pt x="104307" y="106350"/>
                    <a:pt x="120000" y="89857"/>
                    <a:pt x="119307" y="76208"/>
                  </a:cubicBezTo>
                  <a:cubicBezTo>
                    <a:pt x="118615" y="67109"/>
                    <a:pt x="110307" y="64265"/>
                    <a:pt x="94384" y="6995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8" name="Google Shape;4828;p10"/>
            <p:cNvSpPr/>
            <p:nvPr/>
          </p:nvSpPr>
          <p:spPr>
            <a:xfrm>
              <a:off x="10786985" y="1955259"/>
              <a:ext cx="84138" cy="84138"/>
            </a:xfrm>
            <a:custGeom>
              <a:rect b="b" l="l" r="r" t="t"/>
              <a:pathLst>
                <a:path extrusionOk="0" h="120000" w="120000">
                  <a:moveTo>
                    <a:pt x="0" y="13636"/>
                  </a:moveTo>
                  <a:cubicBezTo>
                    <a:pt x="0" y="60000"/>
                    <a:pt x="0" y="60000"/>
                    <a:pt x="0" y="60000"/>
                  </a:cubicBezTo>
                  <a:cubicBezTo>
                    <a:pt x="0" y="92727"/>
                    <a:pt x="27272" y="120000"/>
                    <a:pt x="60000" y="120000"/>
                  </a:cubicBezTo>
                  <a:cubicBezTo>
                    <a:pt x="92727" y="120000"/>
                    <a:pt x="120000" y="92727"/>
                    <a:pt x="120000" y="60000"/>
                  </a:cubicBezTo>
                  <a:cubicBezTo>
                    <a:pt x="120000" y="0"/>
                    <a:pt x="120000" y="0"/>
                    <a:pt x="120000" y="0"/>
                  </a:cubicBezTo>
                  <a:cubicBezTo>
                    <a:pt x="76363" y="8181"/>
                    <a:pt x="35454" y="10909"/>
                    <a:pt x="0" y="13636"/>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9" name="Google Shape;4829;p10"/>
            <p:cNvSpPr/>
            <p:nvPr/>
          </p:nvSpPr>
          <p:spPr>
            <a:xfrm>
              <a:off x="10956847" y="1923509"/>
              <a:ext cx="84138" cy="177800"/>
            </a:xfrm>
            <a:custGeom>
              <a:rect b="b" l="l" r="r" t="t"/>
              <a:pathLst>
                <a:path extrusionOk="0" h="120000" w="120000">
                  <a:moveTo>
                    <a:pt x="0" y="11739"/>
                  </a:moveTo>
                  <a:cubicBezTo>
                    <a:pt x="0" y="91304"/>
                    <a:pt x="0" y="91304"/>
                    <a:pt x="0" y="91304"/>
                  </a:cubicBezTo>
                  <a:cubicBezTo>
                    <a:pt x="0" y="106956"/>
                    <a:pt x="27272" y="120000"/>
                    <a:pt x="60000" y="120000"/>
                  </a:cubicBezTo>
                  <a:cubicBezTo>
                    <a:pt x="92727" y="120000"/>
                    <a:pt x="120000" y="106956"/>
                    <a:pt x="120000" y="91304"/>
                  </a:cubicBezTo>
                  <a:cubicBezTo>
                    <a:pt x="120000" y="0"/>
                    <a:pt x="120000" y="0"/>
                    <a:pt x="120000" y="0"/>
                  </a:cubicBezTo>
                  <a:cubicBezTo>
                    <a:pt x="79090" y="5217"/>
                    <a:pt x="38181" y="9130"/>
                    <a:pt x="0" y="11739"/>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0" name="Google Shape;4830;p10"/>
            <p:cNvSpPr/>
            <p:nvPr/>
          </p:nvSpPr>
          <p:spPr>
            <a:xfrm>
              <a:off x="11126710" y="1885409"/>
              <a:ext cx="87313" cy="144463"/>
            </a:xfrm>
            <a:custGeom>
              <a:rect b="b" l="l" r="r" t="t"/>
              <a:pathLst>
                <a:path extrusionOk="0" h="120000" w="120000">
                  <a:moveTo>
                    <a:pt x="8000" y="16000"/>
                  </a:moveTo>
                  <a:cubicBezTo>
                    <a:pt x="5333" y="16000"/>
                    <a:pt x="2666" y="16000"/>
                    <a:pt x="0" y="16000"/>
                  </a:cubicBezTo>
                  <a:cubicBezTo>
                    <a:pt x="0" y="84800"/>
                    <a:pt x="0" y="84800"/>
                    <a:pt x="0" y="84800"/>
                  </a:cubicBezTo>
                  <a:cubicBezTo>
                    <a:pt x="0" y="104000"/>
                    <a:pt x="26666" y="120000"/>
                    <a:pt x="58666" y="120000"/>
                  </a:cubicBezTo>
                  <a:cubicBezTo>
                    <a:pt x="93333" y="120000"/>
                    <a:pt x="120000" y="104000"/>
                    <a:pt x="120000" y="84800"/>
                  </a:cubicBezTo>
                  <a:cubicBezTo>
                    <a:pt x="120000" y="0"/>
                    <a:pt x="120000" y="0"/>
                    <a:pt x="120000" y="0"/>
                  </a:cubicBezTo>
                  <a:cubicBezTo>
                    <a:pt x="85333" y="4800"/>
                    <a:pt x="48000" y="9600"/>
                    <a:pt x="8000" y="1600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1" name="Google Shape;4831;p10"/>
            <p:cNvSpPr/>
            <p:nvPr/>
          </p:nvSpPr>
          <p:spPr>
            <a:xfrm>
              <a:off x="11296572" y="1848897"/>
              <a:ext cx="87313" cy="109538"/>
            </a:xfrm>
            <a:custGeom>
              <a:rect b="b" l="l" r="r" t="t"/>
              <a:pathLst>
                <a:path extrusionOk="0" h="120000" w="120000">
                  <a:moveTo>
                    <a:pt x="0" y="18947"/>
                  </a:moveTo>
                  <a:cubicBezTo>
                    <a:pt x="0" y="73684"/>
                    <a:pt x="0" y="73684"/>
                    <a:pt x="0" y="73684"/>
                  </a:cubicBezTo>
                  <a:cubicBezTo>
                    <a:pt x="0" y="98947"/>
                    <a:pt x="26666" y="119999"/>
                    <a:pt x="61333" y="119999"/>
                  </a:cubicBezTo>
                  <a:cubicBezTo>
                    <a:pt x="93333" y="119999"/>
                    <a:pt x="120000" y="98947"/>
                    <a:pt x="120000" y="73684"/>
                  </a:cubicBezTo>
                  <a:cubicBezTo>
                    <a:pt x="120000" y="0"/>
                    <a:pt x="120000" y="0"/>
                    <a:pt x="120000" y="0"/>
                  </a:cubicBezTo>
                  <a:cubicBezTo>
                    <a:pt x="85333" y="6315"/>
                    <a:pt x="45333" y="12631"/>
                    <a:pt x="0" y="18947"/>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832" name="Google Shape;4832;p10"/>
          <p:cNvSpPr txBox="1"/>
          <p:nvPr>
            <p:ph idx="1" type="body"/>
          </p:nvPr>
        </p:nvSpPr>
        <p:spPr>
          <a:xfrm>
            <a:off x="495300" y="2016192"/>
            <a:ext cx="11201400" cy="546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2"/>
              </a:buClr>
              <a:buSzPts val="2000"/>
              <a:buFont typeface="Arial"/>
              <a:buNone/>
              <a:defRPr b="1" i="0" sz="20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accent2"/>
              </a:buClr>
              <a:buSzPts val="2000"/>
              <a:buFont typeface="Calibri"/>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accent2"/>
              </a:buClr>
              <a:buSzPts val="1800"/>
              <a:buFont typeface="Noto Sans Symbols"/>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accent2"/>
              </a:buClr>
              <a:buSzPts val="1600"/>
              <a:buFont typeface="Courier New"/>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accent2"/>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95300" y="457200"/>
            <a:ext cx="11201400" cy="864954"/>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1"/>
              </a:buClr>
              <a:buSzPts val="3000"/>
              <a:buFont typeface="Calibri"/>
              <a:buNone/>
              <a:defRPr b="0" i="0" sz="3000" u="none" cap="none" strike="noStrike">
                <a:solidFill>
                  <a:schemeClr val="accen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 name="Google Shape;11;p1"/>
          <p:cNvSpPr txBox="1"/>
          <p:nvPr>
            <p:ph idx="1" type="body"/>
          </p:nvPr>
        </p:nvSpPr>
        <p:spPr>
          <a:xfrm>
            <a:off x="495300" y="1501541"/>
            <a:ext cx="11201400" cy="4675422"/>
          </a:xfrm>
          <a:prstGeom prst="rect">
            <a:avLst/>
          </a:prstGeom>
          <a:noFill/>
          <a:ln>
            <a:noFill/>
          </a:ln>
        </p:spPr>
        <p:txBody>
          <a:bodyPr anchorCtr="0" anchor="t" bIns="91425" lIns="91425" spcFirstLastPara="1" rIns="91425" wrap="square" tIns="91425"/>
          <a:lstStyle>
            <a:lvl1pPr indent="-342900" lvl="0" marL="457200" marR="0" rtl="0" algn="l">
              <a:lnSpc>
                <a:spcPct val="90000"/>
              </a:lnSpc>
              <a:spcBef>
                <a:spcPts val="10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accent2"/>
              </a:buClr>
              <a:buSzPts val="1800"/>
              <a:buFont typeface="Calibri"/>
              <a:buChar char="−"/>
              <a:defRPr b="0" i="0" sz="1800" u="none" cap="none" strike="noStrike">
                <a:solidFill>
                  <a:schemeClr val="accent3"/>
                </a:solidFill>
                <a:latin typeface="Calibri"/>
                <a:ea typeface="Calibri"/>
                <a:cs typeface="Calibri"/>
                <a:sym typeface="Calibri"/>
              </a:defRPr>
            </a:lvl2pPr>
            <a:lvl3pPr indent="-342900" lvl="2" marL="1371600" marR="0" rtl="0" algn="l">
              <a:lnSpc>
                <a:spcPct val="90000"/>
              </a:lnSpc>
              <a:spcBef>
                <a:spcPts val="500"/>
              </a:spcBef>
              <a:spcAft>
                <a:spcPts val="0"/>
              </a:spcAft>
              <a:buClr>
                <a:schemeClr val="accent2"/>
              </a:buClr>
              <a:buSzPts val="1800"/>
              <a:buFont typeface="Noto Sans Symbols"/>
              <a:buChar char="▪"/>
              <a:defRPr b="0" i="0" sz="1800" u="none" cap="none" strike="noStrike">
                <a:solidFill>
                  <a:schemeClr val="accent3"/>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accent2"/>
              </a:buClr>
              <a:buSzPts val="1800"/>
              <a:buFont typeface="Courier New"/>
              <a:buChar char="o"/>
              <a:defRPr b="0" i="0" sz="1800" u="none" cap="none" strike="noStrike">
                <a:solidFill>
                  <a:schemeClr val="accent3"/>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accent2"/>
              </a:buClr>
              <a:buSzPts val="1800"/>
              <a:buFont typeface="Arial"/>
              <a:buChar char="•"/>
              <a:defRPr b="0" i="0" sz="1800" u="none" cap="none" strike="noStrike">
                <a:solidFill>
                  <a:schemeClr val="accent3"/>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953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9535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0.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72" name="Shape 9672"/>
        <p:cNvGrpSpPr/>
        <p:nvPr/>
      </p:nvGrpSpPr>
      <p:grpSpPr>
        <a:xfrm>
          <a:off x="0" y="0"/>
          <a:ext cx="0" cy="0"/>
          <a:chOff x="0" y="0"/>
          <a:chExt cx="0" cy="0"/>
        </a:xfrm>
      </p:grpSpPr>
      <p:sp>
        <p:nvSpPr>
          <p:cNvPr id="9673" name="Google Shape;9673;p23"/>
          <p:cNvSpPr txBox="1"/>
          <p:nvPr>
            <p:ph type="title"/>
          </p:nvPr>
        </p:nvSpPr>
        <p:spPr>
          <a:xfrm>
            <a:off x="918600" y="1983550"/>
            <a:ext cx="10354800" cy="195330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accent1"/>
              </a:buClr>
              <a:buSzPts val="3000"/>
              <a:buFont typeface="Calibri"/>
              <a:buNone/>
            </a:pPr>
            <a:r>
              <a:rPr lang="en-US" sz="6000"/>
              <a:t>Remember anything with</a:t>
            </a:r>
            <a:endParaRPr sz="6000"/>
          </a:p>
          <a:p>
            <a:pPr indent="0" lvl="0" marL="0" marR="0" rtl="0" algn="ctr">
              <a:lnSpc>
                <a:spcPct val="90000"/>
              </a:lnSpc>
              <a:spcBef>
                <a:spcPts val="0"/>
              </a:spcBef>
              <a:spcAft>
                <a:spcPts val="0"/>
              </a:spcAft>
              <a:buClr>
                <a:schemeClr val="accent1"/>
              </a:buClr>
              <a:buSzPts val="3000"/>
              <a:buFont typeface="Calibri"/>
              <a:buNone/>
            </a:pPr>
            <a:r>
              <a:rPr lang="en-US" sz="6000"/>
              <a:t>Spaced repetition learning</a:t>
            </a:r>
            <a:endParaRPr b="0" i="0" sz="6000" u="none" cap="none" strike="noStrike">
              <a:solidFill>
                <a:schemeClr val="accent1"/>
              </a:solidFill>
              <a:latin typeface="Calibri"/>
              <a:ea typeface="Calibri"/>
              <a:cs typeface="Calibri"/>
              <a:sym typeface="Calibri"/>
            </a:endParaRPr>
          </a:p>
        </p:txBody>
      </p:sp>
      <p:sp>
        <p:nvSpPr>
          <p:cNvPr id="9674" name="Google Shape;9674;p23"/>
          <p:cNvSpPr/>
          <p:nvPr/>
        </p:nvSpPr>
        <p:spPr>
          <a:xfrm>
            <a:off x="4006790" y="4256834"/>
            <a:ext cx="613233" cy="587890"/>
          </a:xfrm>
          <a:custGeom>
            <a:rect b="b" l="l" r="r" t="t"/>
            <a:pathLst>
              <a:path extrusionOk="0" h="120000" w="120000">
                <a:moveTo>
                  <a:pt x="31641" y="120000"/>
                </a:moveTo>
                <a:cubicBezTo>
                  <a:pt x="24477" y="120000"/>
                  <a:pt x="17910" y="117500"/>
                  <a:pt x="12537" y="111875"/>
                </a:cubicBezTo>
                <a:cubicBezTo>
                  <a:pt x="10746" y="110000"/>
                  <a:pt x="10746" y="110000"/>
                  <a:pt x="10746" y="110000"/>
                </a:cubicBezTo>
                <a:cubicBezTo>
                  <a:pt x="0" y="98750"/>
                  <a:pt x="0" y="80625"/>
                  <a:pt x="10746" y="70000"/>
                </a:cubicBezTo>
                <a:cubicBezTo>
                  <a:pt x="34626" y="44375"/>
                  <a:pt x="34626" y="44375"/>
                  <a:pt x="34626" y="44375"/>
                </a:cubicBezTo>
                <a:cubicBezTo>
                  <a:pt x="36417" y="42500"/>
                  <a:pt x="38805" y="41250"/>
                  <a:pt x="40597" y="40000"/>
                </a:cubicBezTo>
                <a:cubicBezTo>
                  <a:pt x="41791" y="37500"/>
                  <a:pt x="42985" y="35625"/>
                  <a:pt x="44776" y="33750"/>
                </a:cubicBezTo>
                <a:cubicBezTo>
                  <a:pt x="69253" y="8125"/>
                  <a:pt x="69253" y="8125"/>
                  <a:pt x="69253" y="8125"/>
                </a:cubicBezTo>
                <a:cubicBezTo>
                  <a:pt x="74626" y="3125"/>
                  <a:pt x="81194" y="0"/>
                  <a:pt x="88358" y="0"/>
                </a:cubicBezTo>
                <a:cubicBezTo>
                  <a:pt x="95522" y="0"/>
                  <a:pt x="102089" y="3125"/>
                  <a:pt x="107462" y="8125"/>
                </a:cubicBezTo>
                <a:cubicBezTo>
                  <a:pt x="109253" y="10625"/>
                  <a:pt x="109253" y="10625"/>
                  <a:pt x="109253" y="10625"/>
                </a:cubicBezTo>
                <a:cubicBezTo>
                  <a:pt x="120000" y="21250"/>
                  <a:pt x="120000" y="39375"/>
                  <a:pt x="109253" y="50625"/>
                </a:cubicBezTo>
                <a:cubicBezTo>
                  <a:pt x="84776" y="75625"/>
                  <a:pt x="84776" y="75625"/>
                  <a:pt x="84776" y="75625"/>
                </a:cubicBezTo>
                <a:cubicBezTo>
                  <a:pt x="83582" y="77500"/>
                  <a:pt x="81194" y="79375"/>
                  <a:pt x="79402" y="80625"/>
                </a:cubicBezTo>
                <a:cubicBezTo>
                  <a:pt x="78208" y="82500"/>
                  <a:pt x="77014" y="84375"/>
                  <a:pt x="75223" y="86250"/>
                </a:cubicBezTo>
                <a:cubicBezTo>
                  <a:pt x="50746" y="111875"/>
                  <a:pt x="50746" y="111875"/>
                  <a:pt x="50746" y="111875"/>
                </a:cubicBezTo>
                <a:cubicBezTo>
                  <a:pt x="45373" y="117500"/>
                  <a:pt x="38805" y="120000"/>
                  <a:pt x="31641" y="120000"/>
                </a:cubicBezTo>
                <a:close/>
                <a:moveTo>
                  <a:pt x="37611" y="48750"/>
                </a:moveTo>
                <a:cubicBezTo>
                  <a:pt x="13731" y="73750"/>
                  <a:pt x="13731" y="73750"/>
                  <a:pt x="13731" y="73750"/>
                </a:cubicBezTo>
                <a:cubicBezTo>
                  <a:pt x="5373" y="82500"/>
                  <a:pt x="5373" y="96875"/>
                  <a:pt x="13731" y="106250"/>
                </a:cubicBezTo>
                <a:cubicBezTo>
                  <a:pt x="16119" y="108125"/>
                  <a:pt x="16119" y="108125"/>
                  <a:pt x="16119" y="108125"/>
                </a:cubicBezTo>
                <a:cubicBezTo>
                  <a:pt x="20298" y="112500"/>
                  <a:pt x="25671" y="115000"/>
                  <a:pt x="31641" y="115000"/>
                </a:cubicBezTo>
                <a:cubicBezTo>
                  <a:pt x="37611" y="115000"/>
                  <a:pt x="42985" y="112500"/>
                  <a:pt x="47164" y="108125"/>
                </a:cubicBezTo>
                <a:cubicBezTo>
                  <a:pt x="71641" y="82500"/>
                  <a:pt x="71641" y="82500"/>
                  <a:pt x="71641" y="82500"/>
                </a:cubicBezTo>
                <a:cubicBezTo>
                  <a:pt x="80000" y="73750"/>
                  <a:pt x="80000" y="59375"/>
                  <a:pt x="71641" y="50000"/>
                </a:cubicBezTo>
                <a:cubicBezTo>
                  <a:pt x="69850" y="48125"/>
                  <a:pt x="69850" y="48125"/>
                  <a:pt x="69850" y="48125"/>
                </a:cubicBezTo>
                <a:cubicBezTo>
                  <a:pt x="68059" y="46250"/>
                  <a:pt x="66268" y="45000"/>
                  <a:pt x="64477" y="43750"/>
                </a:cubicBezTo>
                <a:cubicBezTo>
                  <a:pt x="59104" y="50000"/>
                  <a:pt x="59104" y="50000"/>
                  <a:pt x="59104" y="50000"/>
                </a:cubicBezTo>
                <a:cubicBezTo>
                  <a:pt x="59104" y="50000"/>
                  <a:pt x="59104" y="50000"/>
                  <a:pt x="59104" y="50000"/>
                </a:cubicBezTo>
                <a:cubicBezTo>
                  <a:pt x="59104" y="50000"/>
                  <a:pt x="59104" y="50000"/>
                  <a:pt x="59104" y="50000"/>
                </a:cubicBezTo>
                <a:cubicBezTo>
                  <a:pt x="57910" y="50625"/>
                  <a:pt x="57313" y="51875"/>
                  <a:pt x="57313" y="53125"/>
                </a:cubicBezTo>
                <a:cubicBezTo>
                  <a:pt x="58507" y="53750"/>
                  <a:pt x="59701" y="54375"/>
                  <a:pt x="60895" y="55625"/>
                </a:cubicBezTo>
                <a:cubicBezTo>
                  <a:pt x="64477" y="59375"/>
                  <a:pt x="64477" y="59375"/>
                  <a:pt x="64477" y="59375"/>
                </a:cubicBezTo>
                <a:cubicBezTo>
                  <a:pt x="65671" y="60625"/>
                  <a:pt x="66268" y="61875"/>
                  <a:pt x="66865" y="63750"/>
                </a:cubicBezTo>
                <a:cubicBezTo>
                  <a:pt x="66865" y="63750"/>
                  <a:pt x="67462" y="64375"/>
                  <a:pt x="67462" y="64375"/>
                </a:cubicBezTo>
                <a:cubicBezTo>
                  <a:pt x="68059" y="68125"/>
                  <a:pt x="66865" y="71875"/>
                  <a:pt x="64477" y="73750"/>
                </a:cubicBezTo>
                <a:cubicBezTo>
                  <a:pt x="38805" y="100625"/>
                  <a:pt x="38805" y="100625"/>
                  <a:pt x="38805" y="100625"/>
                </a:cubicBezTo>
                <a:cubicBezTo>
                  <a:pt x="35223" y="104375"/>
                  <a:pt x="28656" y="104375"/>
                  <a:pt x="24477" y="100625"/>
                </a:cubicBezTo>
                <a:cubicBezTo>
                  <a:pt x="21492" y="96875"/>
                  <a:pt x="21492" y="96875"/>
                  <a:pt x="21492" y="96875"/>
                </a:cubicBezTo>
                <a:cubicBezTo>
                  <a:pt x="17313" y="93125"/>
                  <a:pt x="17313" y="86250"/>
                  <a:pt x="21492" y="81875"/>
                </a:cubicBezTo>
                <a:cubicBezTo>
                  <a:pt x="38805" y="63750"/>
                  <a:pt x="38805" y="63750"/>
                  <a:pt x="38805" y="63750"/>
                </a:cubicBezTo>
                <a:cubicBezTo>
                  <a:pt x="37014" y="59375"/>
                  <a:pt x="36417" y="53750"/>
                  <a:pt x="37611" y="48750"/>
                </a:cubicBezTo>
                <a:close/>
                <a:moveTo>
                  <a:pt x="41194" y="68750"/>
                </a:moveTo>
                <a:cubicBezTo>
                  <a:pt x="24477" y="85625"/>
                  <a:pt x="24477" y="85625"/>
                  <a:pt x="24477" y="85625"/>
                </a:cubicBezTo>
                <a:cubicBezTo>
                  <a:pt x="22686" y="88125"/>
                  <a:pt x="22686" y="91250"/>
                  <a:pt x="24477" y="93750"/>
                </a:cubicBezTo>
                <a:cubicBezTo>
                  <a:pt x="28059" y="96875"/>
                  <a:pt x="28059" y="96875"/>
                  <a:pt x="28059" y="96875"/>
                </a:cubicBezTo>
                <a:cubicBezTo>
                  <a:pt x="29850" y="99375"/>
                  <a:pt x="33432" y="99375"/>
                  <a:pt x="35820" y="96875"/>
                </a:cubicBezTo>
                <a:cubicBezTo>
                  <a:pt x="51940" y="80000"/>
                  <a:pt x="51940" y="80000"/>
                  <a:pt x="51940" y="80000"/>
                </a:cubicBezTo>
                <a:cubicBezTo>
                  <a:pt x="50149" y="78750"/>
                  <a:pt x="48358" y="77500"/>
                  <a:pt x="47164" y="75625"/>
                </a:cubicBezTo>
                <a:cubicBezTo>
                  <a:pt x="44776" y="73750"/>
                  <a:pt x="44776" y="73750"/>
                  <a:pt x="44776" y="73750"/>
                </a:cubicBezTo>
                <a:cubicBezTo>
                  <a:pt x="43582" y="71875"/>
                  <a:pt x="42388" y="70625"/>
                  <a:pt x="41194" y="68750"/>
                </a:cubicBezTo>
                <a:close/>
                <a:moveTo>
                  <a:pt x="88358" y="5000"/>
                </a:moveTo>
                <a:cubicBezTo>
                  <a:pt x="82388" y="5000"/>
                  <a:pt x="77014" y="7500"/>
                  <a:pt x="72835" y="11875"/>
                </a:cubicBezTo>
                <a:cubicBezTo>
                  <a:pt x="48358" y="37500"/>
                  <a:pt x="48358" y="37500"/>
                  <a:pt x="48358" y="37500"/>
                </a:cubicBezTo>
                <a:cubicBezTo>
                  <a:pt x="44179" y="41875"/>
                  <a:pt x="41791" y="47500"/>
                  <a:pt x="41791" y="53750"/>
                </a:cubicBezTo>
                <a:cubicBezTo>
                  <a:pt x="41791" y="60000"/>
                  <a:pt x="44179" y="65625"/>
                  <a:pt x="48358" y="70000"/>
                </a:cubicBezTo>
                <a:cubicBezTo>
                  <a:pt x="50149" y="72500"/>
                  <a:pt x="50149" y="72500"/>
                  <a:pt x="50149" y="72500"/>
                </a:cubicBezTo>
                <a:cubicBezTo>
                  <a:pt x="51940" y="73750"/>
                  <a:pt x="53731" y="75000"/>
                  <a:pt x="55522" y="76250"/>
                </a:cubicBezTo>
                <a:cubicBezTo>
                  <a:pt x="60895" y="70625"/>
                  <a:pt x="60895" y="70625"/>
                  <a:pt x="60895" y="70625"/>
                </a:cubicBezTo>
                <a:cubicBezTo>
                  <a:pt x="60895" y="70625"/>
                  <a:pt x="60895" y="70625"/>
                  <a:pt x="60895" y="70625"/>
                </a:cubicBezTo>
                <a:cubicBezTo>
                  <a:pt x="62089" y="69375"/>
                  <a:pt x="62089" y="68125"/>
                  <a:pt x="62686" y="66875"/>
                </a:cubicBezTo>
                <a:cubicBezTo>
                  <a:pt x="60895" y="66250"/>
                  <a:pt x="60298" y="65625"/>
                  <a:pt x="59104" y="65000"/>
                </a:cubicBezTo>
                <a:cubicBezTo>
                  <a:pt x="55522" y="61250"/>
                  <a:pt x="55522" y="61250"/>
                  <a:pt x="55522" y="61250"/>
                </a:cubicBezTo>
                <a:cubicBezTo>
                  <a:pt x="54328" y="60000"/>
                  <a:pt x="53731" y="58125"/>
                  <a:pt x="53134" y="56250"/>
                </a:cubicBezTo>
                <a:cubicBezTo>
                  <a:pt x="53134" y="56250"/>
                  <a:pt x="52537" y="55625"/>
                  <a:pt x="52537" y="55625"/>
                </a:cubicBezTo>
                <a:cubicBezTo>
                  <a:pt x="51940" y="51875"/>
                  <a:pt x="53134" y="48750"/>
                  <a:pt x="55522" y="46250"/>
                </a:cubicBezTo>
                <a:cubicBezTo>
                  <a:pt x="81194" y="19375"/>
                  <a:pt x="81194" y="19375"/>
                  <a:pt x="81194" y="19375"/>
                </a:cubicBezTo>
                <a:cubicBezTo>
                  <a:pt x="84776" y="15625"/>
                  <a:pt x="91343" y="15625"/>
                  <a:pt x="95522" y="19375"/>
                </a:cubicBezTo>
                <a:cubicBezTo>
                  <a:pt x="98507" y="23125"/>
                  <a:pt x="98507" y="23125"/>
                  <a:pt x="98507" y="23125"/>
                </a:cubicBezTo>
                <a:cubicBezTo>
                  <a:pt x="102686" y="27500"/>
                  <a:pt x="102686" y="33750"/>
                  <a:pt x="98507" y="38125"/>
                </a:cubicBezTo>
                <a:cubicBezTo>
                  <a:pt x="81194" y="56250"/>
                  <a:pt x="81194" y="56250"/>
                  <a:pt x="81194" y="56250"/>
                </a:cubicBezTo>
                <a:cubicBezTo>
                  <a:pt x="82985" y="61250"/>
                  <a:pt x="83582" y="66250"/>
                  <a:pt x="82388" y="71250"/>
                </a:cubicBezTo>
                <a:cubicBezTo>
                  <a:pt x="106268" y="46875"/>
                  <a:pt x="106268" y="46875"/>
                  <a:pt x="106268" y="46875"/>
                </a:cubicBezTo>
                <a:cubicBezTo>
                  <a:pt x="114626" y="37500"/>
                  <a:pt x="114626" y="23125"/>
                  <a:pt x="106268" y="14375"/>
                </a:cubicBezTo>
                <a:cubicBezTo>
                  <a:pt x="103880" y="11875"/>
                  <a:pt x="103880" y="11875"/>
                  <a:pt x="103880" y="11875"/>
                </a:cubicBezTo>
                <a:cubicBezTo>
                  <a:pt x="99701" y="7500"/>
                  <a:pt x="94328" y="5000"/>
                  <a:pt x="88358" y="5000"/>
                </a:cubicBezTo>
                <a:close/>
                <a:moveTo>
                  <a:pt x="68059" y="40000"/>
                </a:moveTo>
                <a:cubicBezTo>
                  <a:pt x="69850" y="41250"/>
                  <a:pt x="71641" y="42500"/>
                  <a:pt x="72835" y="44375"/>
                </a:cubicBezTo>
                <a:cubicBezTo>
                  <a:pt x="75223" y="46250"/>
                  <a:pt x="75223" y="46250"/>
                  <a:pt x="75223" y="46250"/>
                </a:cubicBezTo>
                <a:cubicBezTo>
                  <a:pt x="76417" y="48125"/>
                  <a:pt x="77611" y="50000"/>
                  <a:pt x="78805" y="51875"/>
                </a:cubicBezTo>
                <a:cubicBezTo>
                  <a:pt x="95522" y="34375"/>
                  <a:pt x="95522" y="34375"/>
                  <a:pt x="95522" y="34375"/>
                </a:cubicBezTo>
                <a:cubicBezTo>
                  <a:pt x="97313" y="32500"/>
                  <a:pt x="97313" y="28750"/>
                  <a:pt x="95522" y="26875"/>
                </a:cubicBezTo>
                <a:cubicBezTo>
                  <a:pt x="91940" y="23125"/>
                  <a:pt x="91940" y="23125"/>
                  <a:pt x="91940" y="23125"/>
                </a:cubicBezTo>
                <a:cubicBezTo>
                  <a:pt x="89552" y="21250"/>
                  <a:pt x="86567" y="21250"/>
                  <a:pt x="84179" y="23125"/>
                </a:cubicBezTo>
                <a:lnTo>
                  <a:pt x="68059" y="400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675" name="Google Shape;9675;p23"/>
          <p:cNvPicPr preferRelativeResize="0"/>
          <p:nvPr/>
        </p:nvPicPr>
        <p:blipFill rotWithShape="1">
          <a:blip r:embed="rId3">
            <a:alphaModFix/>
          </a:blip>
          <a:srcRect b="0" l="0" r="0" t="0"/>
          <a:stretch/>
        </p:blipFill>
        <p:spPr>
          <a:xfrm>
            <a:off x="8783324" y="3399064"/>
            <a:ext cx="1044326" cy="6895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0" name="Shape 9740"/>
        <p:cNvGrpSpPr/>
        <p:nvPr/>
      </p:nvGrpSpPr>
      <p:grpSpPr>
        <a:xfrm>
          <a:off x="0" y="0"/>
          <a:ext cx="0" cy="0"/>
          <a:chOff x="0" y="0"/>
          <a:chExt cx="0" cy="0"/>
        </a:xfrm>
      </p:grpSpPr>
      <p:sp>
        <p:nvSpPr>
          <p:cNvPr id="9741" name="Google Shape;9741;p32"/>
          <p:cNvSpPr/>
          <p:nvPr/>
        </p:nvSpPr>
        <p:spPr>
          <a:xfrm>
            <a:off x="4006790" y="4256834"/>
            <a:ext cx="613200" cy="588000"/>
          </a:xfrm>
          <a:custGeom>
            <a:rect b="b" l="l" r="r" t="t"/>
            <a:pathLst>
              <a:path extrusionOk="0" h="120000" w="120000">
                <a:moveTo>
                  <a:pt x="31641" y="120000"/>
                </a:moveTo>
                <a:cubicBezTo>
                  <a:pt x="24477" y="120000"/>
                  <a:pt x="17910" y="117500"/>
                  <a:pt x="12537" y="111875"/>
                </a:cubicBezTo>
                <a:cubicBezTo>
                  <a:pt x="10746" y="110000"/>
                  <a:pt x="10746" y="110000"/>
                  <a:pt x="10746" y="110000"/>
                </a:cubicBezTo>
                <a:cubicBezTo>
                  <a:pt x="0" y="98750"/>
                  <a:pt x="0" y="80625"/>
                  <a:pt x="10746" y="70000"/>
                </a:cubicBezTo>
                <a:cubicBezTo>
                  <a:pt x="34626" y="44375"/>
                  <a:pt x="34626" y="44375"/>
                  <a:pt x="34626" y="44375"/>
                </a:cubicBezTo>
                <a:cubicBezTo>
                  <a:pt x="36417" y="42500"/>
                  <a:pt x="38805" y="41250"/>
                  <a:pt x="40597" y="40000"/>
                </a:cubicBezTo>
                <a:cubicBezTo>
                  <a:pt x="41791" y="37500"/>
                  <a:pt x="42985" y="35625"/>
                  <a:pt x="44776" y="33750"/>
                </a:cubicBezTo>
                <a:cubicBezTo>
                  <a:pt x="69253" y="8125"/>
                  <a:pt x="69253" y="8125"/>
                  <a:pt x="69253" y="8125"/>
                </a:cubicBezTo>
                <a:cubicBezTo>
                  <a:pt x="74626" y="3125"/>
                  <a:pt x="81194" y="0"/>
                  <a:pt x="88358" y="0"/>
                </a:cubicBezTo>
                <a:cubicBezTo>
                  <a:pt x="95522" y="0"/>
                  <a:pt x="102089" y="3125"/>
                  <a:pt x="107462" y="8125"/>
                </a:cubicBezTo>
                <a:cubicBezTo>
                  <a:pt x="109253" y="10625"/>
                  <a:pt x="109253" y="10625"/>
                  <a:pt x="109253" y="10625"/>
                </a:cubicBezTo>
                <a:cubicBezTo>
                  <a:pt x="120000" y="21250"/>
                  <a:pt x="120000" y="39375"/>
                  <a:pt x="109253" y="50625"/>
                </a:cubicBezTo>
                <a:cubicBezTo>
                  <a:pt x="84776" y="75625"/>
                  <a:pt x="84776" y="75625"/>
                  <a:pt x="84776" y="75625"/>
                </a:cubicBezTo>
                <a:cubicBezTo>
                  <a:pt x="83582" y="77500"/>
                  <a:pt x="81194" y="79375"/>
                  <a:pt x="79402" y="80625"/>
                </a:cubicBezTo>
                <a:cubicBezTo>
                  <a:pt x="78208" y="82500"/>
                  <a:pt x="77014" y="84375"/>
                  <a:pt x="75223" y="86250"/>
                </a:cubicBezTo>
                <a:cubicBezTo>
                  <a:pt x="50746" y="111875"/>
                  <a:pt x="50746" y="111875"/>
                  <a:pt x="50746" y="111875"/>
                </a:cubicBezTo>
                <a:cubicBezTo>
                  <a:pt x="45373" y="117500"/>
                  <a:pt x="38805" y="120000"/>
                  <a:pt x="31641" y="120000"/>
                </a:cubicBezTo>
                <a:close/>
                <a:moveTo>
                  <a:pt x="37611" y="48750"/>
                </a:moveTo>
                <a:cubicBezTo>
                  <a:pt x="13731" y="73750"/>
                  <a:pt x="13731" y="73750"/>
                  <a:pt x="13731" y="73750"/>
                </a:cubicBezTo>
                <a:cubicBezTo>
                  <a:pt x="5373" y="82500"/>
                  <a:pt x="5373" y="96875"/>
                  <a:pt x="13731" y="106250"/>
                </a:cubicBezTo>
                <a:cubicBezTo>
                  <a:pt x="16119" y="108125"/>
                  <a:pt x="16119" y="108125"/>
                  <a:pt x="16119" y="108125"/>
                </a:cubicBezTo>
                <a:cubicBezTo>
                  <a:pt x="20298" y="112500"/>
                  <a:pt x="25671" y="115000"/>
                  <a:pt x="31641" y="115000"/>
                </a:cubicBezTo>
                <a:cubicBezTo>
                  <a:pt x="37611" y="115000"/>
                  <a:pt x="42985" y="112500"/>
                  <a:pt x="47164" y="108125"/>
                </a:cubicBezTo>
                <a:cubicBezTo>
                  <a:pt x="71641" y="82500"/>
                  <a:pt x="71641" y="82500"/>
                  <a:pt x="71641" y="82500"/>
                </a:cubicBezTo>
                <a:cubicBezTo>
                  <a:pt x="80000" y="73750"/>
                  <a:pt x="80000" y="59375"/>
                  <a:pt x="71641" y="50000"/>
                </a:cubicBezTo>
                <a:cubicBezTo>
                  <a:pt x="69850" y="48125"/>
                  <a:pt x="69850" y="48125"/>
                  <a:pt x="69850" y="48125"/>
                </a:cubicBezTo>
                <a:cubicBezTo>
                  <a:pt x="68059" y="46250"/>
                  <a:pt x="66268" y="45000"/>
                  <a:pt x="64477" y="43750"/>
                </a:cubicBezTo>
                <a:cubicBezTo>
                  <a:pt x="59104" y="50000"/>
                  <a:pt x="59104" y="50000"/>
                  <a:pt x="59104" y="50000"/>
                </a:cubicBezTo>
                <a:cubicBezTo>
                  <a:pt x="59104" y="50000"/>
                  <a:pt x="59104" y="50000"/>
                  <a:pt x="59104" y="50000"/>
                </a:cubicBezTo>
                <a:cubicBezTo>
                  <a:pt x="59104" y="50000"/>
                  <a:pt x="59104" y="50000"/>
                  <a:pt x="59104" y="50000"/>
                </a:cubicBezTo>
                <a:cubicBezTo>
                  <a:pt x="57910" y="50625"/>
                  <a:pt x="57313" y="51875"/>
                  <a:pt x="57313" y="53125"/>
                </a:cubicBezTo>
                <a:cubicBezTo>
                  <a:pt x="58507" y="53750"/>
                  <a:pt x="59701" y="54375"/>
                  <a:pt x="60895" y="55625"/>
                </a:cubicBezTo>
                <a:cubicBezTo>
                  <a:pt x="64477" y="59375"/>
                  <a:pt x="64477" y="59375"/>
                  <a:pt x="64477" y="59375"/>
                </a:cubicBezTo>
                <a:cubicBezTo>
                  <a:pt x="65671" y="60625"/>
                  <a:pt x="66268" y="61875"/>
                  <a:pt x="66865" y="63750"/>
                </a:cubicBezTo>
                <a:cubicBezTo>
                  <a:pt x="66865" y="63750"/>
                  <a:pt x="67462" y="64375"/>
                  <a:pt x="67462" y="64375"/>
                </a:cubicBezTo>
                <a:cubicBezTo>
                  <a:pt x="68059" y="68125"/>
                  <a:pt x="66865" y="71875"/>
                  <a:pt x="64477" y="73750"/>
                </a:cubicBezTo>
                <a:cubicBezTo>
                  <a:pt x="38805" y="100625"/>
                  <a:pt x="38805" y="100625"/>
                  <a:pt x="38805" y="100625"/>
                </a:cubicBezTo>
                <a:cubicBezTo>
                  <a:pt x="35223" y="104375"/>
                  <a:pt x="28656" y="104375"/>
                  <a:pt x="24477" y="100625"/>
                </a:cubicBezTo>
                <a:cubicBezTo>
                  <a:pt x="21492" y="96875"/>
                  <a:pt x="21492" y="96875"/>
                  <a:pt x="21492" y="96875"/>
                </a:cubicBezTo>
                <a:cubicBezTo>
                  <a:pt x="17313" y="93125"/>
                  <a:pt x="17313" y="86250"/>
                  <a:pt x="21492" y="81875"/>
                </a:cubicBezTo>
                <a:cubicBezTo>
                  <a:pt x="38805" y="63750"/>
                  <a:pt x="38805" y="63750"/>
                  <a:pt x="38805" y="63750"/>
                </a:cubicBezTo>
                <a:cubicBezTo>
                  <a:pt x="37014" y="59375"/>
                  <a:pt x="36417" y="53750"/>
                  <a:pt x="37611" y="48750"/>
                </a:cubicBezTo>
                <a:close/>
                <a:moveTo>
                  <a:pt x="41194" y="68750"/>
                </a:moveTo>
                <a:cubicBezTo>
                  <a:pt x="24477" y="85625"/>
                  <a:pt x="24477" y="85625"/>
                  <a:pt x="24477" y="85625"/>
                </a:cubicBezTo>
                <a:cubicBezTo>
                  <a:pt x="22686" y="88125"/>
                  <a:pt x="22686" y="91250"/>
                  <a:pt x="24477" y="93750"/>
                </a:cubicBezTo>
                <a:cubicBezTo>
                  <a:pt x="28059" y="96875"/>
                  <a:pt x="28059" y="96875"/>
                  <a:pt x="28059" y="96875"/>
                </a:cubicBezTo>
                <a:cubicBezTo>
                  <a:pt x="29850" y="99375"/>
                  <a:pt x="33432" y="99375"/>
                  <a:pt x="35820" y="96875"/>
                </a:cubicBezTo>
                <a:cubicBezTo>
                  <a:pt x="51940" y="80000"/>
                  <a:pt x="51940" y="80000"/>
                  <a:pt x="51940" y="80000"/>
                </a:cubicBezTo>
                <a:cubicBezTo>
                  <a:pt x="50149" y="78750"/>
                  <a:pt x="48358" y="77500"/>
                  <a:pt x="47164" y="75625"/>
                </a:cubicBezTo>
                <a:cubicBezTo>
                  <a:pt x="44776" y="73750"/>
                  <a:pt x="44776" y="73750"/>
                  <a:pt x="44776" y="73750"/>
                </a:cubicBezTo>
                <a:cubicBezTo>
                  <a:pt x="43582" y="71875"/>
                  <a:pt x="42388" y="70625"/>
                  <a:pt x="41194" y="68750"/>
                </a:cubicBezTo>
                <a:close/>
                <a:moveTo>
                  <a:pt x="88358" y="5000"/>
                </a:moveTo>
                <a:cubicBezTo>
                  <a:pt x="82388" y="5000"/>
                  <a:pt x="77014" y="7500"/>
                  <a:pt x="72835" y="11875"/>
                </a:cubicBezTo>
                <a:cubicBezTo>
                  <a:pt x="48358" y="37500"/>
                  <a:pt x="48358" y="37500"/>
                  <a:pt x="48358" y="37500"/>
                </a:cubicBezTo>
                <a:cubicBezTo>
                  <a:pt x="44179" y="41875"/>
                  <a:pt x="41791" y="47500"/>
                  <a:pt x="41791" y="53750"/>
                </a:cubicBezTo>
                <a:cubicBezTo>
                  <a:pt x="41791" y="60000"/>
                  <a:pt x="44179" y="65625"/>
                  <a:pt x="48358" y="70000"/>
                </a:cubicBezTo>
                <a:cubicBezTo>
                  <a:pt x="50149" y="72500"/>
                  <a:pt x="50149" y="72500"/>
                  <a:pt x="50149" y="72500"/>
                </a:cubicBezTo>
                <a:cubicBezTo>
                  <a:pt x="51940" y="73750"/>
                  <a:pt x="53731" y="75000"/>
                  <a:pt x="55522" y="76250"/>
                </a:cubicBezTo>
                <a:cubicBezTo>
                  <a:pt x="60895" y="70625"/>
                  <a:pt x="60895" y="70625"/>
                  <a:pt x="60895" y="70625"/>
                </a:cubicBezTo>
                <a:cubicBezTo>
                  <a:pt x="60895" y="70625"/>
                  <a:pt x="60895" y="70625"/>
                  <a:pt x="60895" y="70625"/>
                </a:cubicBezTo>
                <a:cubicBezTo>
                  <a:pt x="62089" y="69375"/>
                  <a:pt x="62089" y="68125"/>
                  <a:pt x="62686" y="66875"/>
                </a:cubicBezTo>
                <a:cubicBezTo>
                  <a:pt x="60895" y="66250"/>
                  <a:pt x="60298" y="65625"/>
                  <a:pt x="59104" y="65000"/>
                </a:cubicBezTo>
                <a:cubicBezTo>
                  <a:pt x="55522" y="61250"/>
                  <a:pt x="55522" y="61250"/>
                  <a:pt x="55522" y="61250"/>
                </a:cubicBezTo>
                <a:cubicBezTo>
                  <a:pt x="54328" y="60000"/>
                  <a:pt x="53731" y="58125"/>
                  <a:pt x="53134" y="56250"/>
                </a:cubicBezTo>
                <a:cubicBezTo>
                  <a:pt x="53134" y="56250"/>
                  <a:pt x="52537" y="55625"/>
                  <a:pt x="52537" y="55625"/>
                </a:cubicBezTo>
                <a:cubicBezTo>
                  <a:pt x="51940" y="51875"/>
                  <a:pt x="53134" y="48750"/>
                  <a:pt x="55522" y="46250"/>
                </a:cubicBezTo>
                <a:cubicBezTo>
                  <a:pt x="81194" y="19375"/>
                  <a:pt x="81194" y="19375"/>
                  <a:pt x="81194" y="19375"/>
                </a:cubicBezTo>
                <a:cubicBezTo>
                  <a:pt x="84776" y="15625"/>
                  <a:pt x="91343" y="15625"/>
                  <a:pt x="95522" y="19375"/>
                </a:cubicBezTo>
                <a:cubicBezTo>
                  <a:pt x="98507" y="23125"/>
                  <a:pt x="98507" y="23125"/>
                  <a:pt x="98507" y="23125"/>
                </a:cubicBezTo>
                <a:cubicBezTo>
                  <a:pt x="102686" y="27500"/>
                  <a:pt x="102686" y="33750"/>
                  <a:pt x="98507" y="38125"/>
                </a:cubicBezTo>
                <a:cubicBezTo>
                  <a:pt x="81194" y="56250"/>
                  <a:pt x="81194" y="56250"/>
                  <a:pt x="81194" y="56250"/>
                </a:cubicBezTo>
                <a:cubicBezTo>
                  <a:pt x="82985" y="61250"/>
                  <a:pt x="83582" y="66250"/>
                  <a:pt x="82388" y="71250"/>
                </a:cubicBezTo>
                <a:cubicBezTo>
                  <a:pt x="106268" y="46875"/>
                  <a:pt x="106268" y="46875"/>
                  <a:pt x="106268" y="46875"/>
                </a:cubicBezTo>
                <a:cubicBezTo>
                  <a:pt x="114626" y="37500"/>
                  <a:pt x="114626" y="23125"/>
                  <a:pt x="106268" y="14375"/>
                </a:cubicBezTo>
                <a:cubicBezTo>
                  <a:pt x="103880" y="11875"/>
                  <a:pt x="103880" y="11875"/>
                  <a:pt x="103880" y="11875"/>
                </a:cubicBezTo>
                <a:cubicBezTo>
                  <a:pt x="99701" y="7500"/>
                  <a:pt x="94328" y="5000"/>
                  <a:pt x="88358" y="5000"/>
                </a:cubicBezTo>
                <a:close/>
                <a:moveTo>
                  <a:pt x="68059" y="40000"/>
                </a:moveTo>
                <a:cubicBezTo>
                  <a:pt x="69850" y="41250"/>
                  <a:pt x="71641" y="42500"/>
                  <a:pt x="72835" y="44375"/>
                </a:cubicBezTo>
                <a:cubicBezTo>
                  <a:pt x="75223" y="46250"/>
                  <a:pt x="75223" y="46250"/>
                  <a:pt x="75223" y="46250"/>
                </a:cubicBezTo>
                <a:cubicBezTo>
                  <a:pt x="76417" y="48125"/>
                  <a:pt x="77611" y="50000"/>
                  <a:pt x="78805" y="51875"/>
                </a:cubicBezTo>
                <a:cubicBezTo>
                  <a:pt x="95522" y="34375"/>
                  <a:pt x="95522" y="34375"/>
                  <a:pt x="95522" y="34375"/>
                </a:cubicBezTo>
                <a:cubicBezTo>
                  <a:pt x="97313" y="32500"/>
                  <a:pt x="97313" y="28750"/>
                  <a:pt x="95522" y="26875"/>
                </a:cubicBezTo>
                <a:cubicBezTo>
                  <a:pt x="91940" y="23125"/>
                  <a:pt x="91940" y="23125"/>
                  <a:pt x="91940" y="23125"/>
                </a:cubicBezTo>
                <a:cubicBezTo>
                  <a:pt x="89552" y="21250"/>
                  <a:pt x="86567" y="21250"/>
                  <a:pt x="84179" y="23125"/>
                </a:cubicBezTo>
                <a:lnTo>
                  <a:pt x="68059" y="400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742" name="Google Shape;9742;p32"/>
          <p:cNvPicPr preferRelativeResize="0"/>
          <p:nvPr/>
        </p:nvPicPr>
        <p:blipFill rotWithShape="1">
          <a:blip r:embed="rId3">
            <a:alphaModFix/>
          </a:blip>
          <a:srcRect b="0" l="0" r="0" t="0"/>
          <a:stretch/>
        </p:blipFill>
        <p:spPr>
          <a:xfrm>
            <a:off x="8783324" y="3399064"/>
            <a:ext cx="1044326" cy="689524"/>
          </a:xfrm>
          <a:prstGeom prst="rect">
            <a:avLst/>
          </a:prstGeom>
          <a:noFill/>
          <a:ln>
            <a:noFill/>
          </a:ln>
        </p:spPr>
      </p:pic>
      <p:pic>
        <p:nvPicPr>
          <p:cNvPr id="9743" name="Google Shape;9743;p32"/>
          <p:cNvPicPr preferRelativeResize="0"/>
          <p:nvPr/>
        </p:nvPicPr>
        <p:blipFill>
          <a:blip r:embed="rId4">
            <a:alphaModFix/>
          </a:blip>
          <a:stretch>
            <a:fillRect/>
          </a:stretch>
        </p:blipFill>
        <p:spPr>
          <a:xfrm>
            <a:off x="2277649" y="1143138"/>
            <a:ext cx="7636700" cy="4571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7" name="Shape 9747"/>
        <p:cNvGrpSpPr/>
        <p:nvPr/>
      </p:nvGrpSpPr>
      <p:grpSpPr>
        <a:xfrm>
          <a:off x="0" y="0"/>
          <a:ext cx="0" cy="0"/>
          <a:chOff x="0" y="0"/>
          <a:chExt cx="0" cy="0"/>
        </a:xfrm>
      </p:grpSpPr>
      <p:sp>
        <p:nvSpPr>
          <p:cNvPr id="9748" name="Google Shape;9748;p33"/>
          <p:cNvSpPr/>
          <p:nvPr/>
        </p:nvSpPr>
        <p:spPr>
          <a:xfrm>
            <a:off x="4006790" y="4256834"/>
            <a:ext cx="613200" cy="588000"/>
          </a:xfrm>
          <a:custGeom>
            <a:rect b="b" l="l" r="r" t="t"/>
            <a:pathLst>
              <a:path extrusionOk="0" h="120000" w="120000">
                <a:moveTo>
                  <a:pt x="31641" y="120000"/>
                </a:moveTo>
                <a:cubicBezTo>
                  <a:pt x="24477" y="120000"/>
                  <a:pt x="17910" y="117500"/>
                  <a:pt x="12537" y="111875"/>
                </a:cubicBezTo>
                <a:cubicBezTo>
                  <a:pt x="10746" y="110000"/>
                  <a:pt x="10746" y="110000"/>
                  <a:pt x="10746" y="110000"/>
                </a:cubicBezTo>
                <a:cubicBezTo>
                  <a:pt x="0" y="98750"/>
                  <a:pt x="0" y="80625"/>
                  <a:pt x="10746" y="70000"/>
                </a:cubicBezTo>
                <a:cubicBezTo>
                  <a:pt x="34626" y="44375"/>
                  <a:pt x="34626" y="44375"/>
                  <a:pt x="34626" y="44375"/>
                </a:cubicBezTo>
                <a:cubicBezTo>
                  <a:pt x="36417" y="42500"/>
                  <a:pt x="38805" y="41250"/>
                  <a:pt x="40597" y="40000"/>
                </a:cubicBezTo>
                <a:cubicBezTo>
                  <a:pt x="41791" y="37500"/>
                  <a:pt x="42985" y="35625"/>
                  <a:pt x="44776" y="33750"/>
                </a:cubicBezTo>
                <a:cubicBezTo>
                  <a:pt x="69253" y="8125"/>
                  <a:pt x="69253" y="8125"/>
                  <a:pt x="69253" y="8125"/>
                </a:cubicBezTo>
                <a:cubicBezTo>
                  <a:pt x="74626" y="3125"/>
                  <a:pt x="81194" y="0"/>
                  <a:pt x="88358" y="0"/>
                </a:cubicBezTo>
                <a:cubicBezTo>
                  <a:pt x="95522" y="0"/>
                  <a:pt x="102089" y="3125"/>
                  <a:pt x="107462" y="8125"/>
                </a:cubicBezTo>
                <a:cubicBezTo>
                  <a:pt x="109253" y="10625"/>
                  <a:pt x="109253" y="10625"/>
                  <a:pt x="109253" y="10625"/>
                </a:cubicBezTo>
                <a:cubicBezTo>
                  <a:pt x="120000" y="21250"/>
                  <a:pt x="120000" y="39375"/>
                  <a:pt x="109253" y="50625"/>
                </a:cubicBezTo>
                <a:cubicBezTo>
                  <a:pt x="84776" y="75625"/>
                  <a:pt x="84776" y="75625"/>
                  <a:pt x="84776" y="75625"/>
                </a:cubicBezTo>
                <a:cubicBezTo>
                  <a:pt x="83582" y="77500"/>
                  <a:pt x="81194" y="79375"/>
                  <a:pt x="79402" y="80625"/>
                </a:cubicBezTo>
                <a:cubicBezTo>
                  <a:pt x="78208" y="82500"/>
                  <a:pt x="77014" y="84375"/>
                  <a:pt x="75223" y="86250"/>
                </a:cubicBezTo>
                <a:cubicBezTo>
                  <a:pt x="50746" y="111875"/>
                  <a:pt x="50746" y="111875"/>
                  <a:pt x="50746" y="111875"/>
                </a:cubicBezTo>
                <a:cubicBezTo>
                  <a:pt x="45373" y="117500"/>
                  <a:pt x="38805" y="120000"/>
                  <a:pt x="31641" y="120000"/>
                </a:cubicBezTo>
                <a:close/>
                <a:moveTo>
                  <a:pt x="37611" y="48750"/>
                </a:moveTo>
                <a:cubicBezTo>
                  <a:pt x="13731" y="73750"/>
                  <a:pt x="13731" y="73750"/>
                  <a:pt x="13731" y="73750"/>
                </a:cubicBezTo>
                <a:cubicBezTo>
                  <a:pt x="5373" y="82500"/>
                  <a:pt x="5373" y="96875"/>
                  <a:pt x="13731" y="106250"/>
                </a:cubicBezTo>
                <a:cubicBezTo>
                  <a:pt x="16119" y="108125"/>
                  <a:pt x="16119" y="108125"/>
                  <a:pt x="16119" y="108125"/>
                </a:cubicBezTo>
                <a:cubicBezTo>
                  <a:pt x="20298" y="112500"/>
                  <a:pt x="25671" y="115000"/>
                  <a:pt x="31641" y="115000"/>
                </a:cubicBezTo>
                <a:cubicBezTo>
                  <a:pt x="37611" y="115000"/>
                  <a:pt x="42985" y="112500"/>
                  <a:pt x="47164" y="108125"/>
                </a:cubicBezTo>
                <a:cubicBezTo>
                  <a:pt x="71641" y="82500"/>
                  <a:pt x="71641" y="82500"/>
                  <a:pt x="71641" y="82500"/>
                </a:cubicBezTo>
                <a:cubicBezTo>
                  <a:pt x="80000" y="73750"/>
                  <a:pt x="80000" y="59375"/>
                  <a:pt x="71641" y="50000"/>
                </a:cubicBezTo>
                <a:cubicBezTo>
                  <a:pt x="69850" y="48125"/>
                  <a:pt x="69850" y="48125"/>
                  <a:pt x="69850" y="48125"/>
                </a:cubicBezTo>
                <a:cubicBezTo>
                  <a:pt x="68059" y="46250"/>
                  <a:pt x="66268" y="45000"/>
                  <a:pt x="64477" y="43750"/>
                </a:cubicBezTo>
                <a:cubicBezTo>
                  <a:pt x="59104" y="50000"/>
                  <a:pt x="59104" y="50000"/>
                  <a:pt x="59104" y="50000"/>
                </a:cubicBezTo>
                <a:cubicBezTo>
                  <a:pt x="59104" y="50000"/>
                  <a:pt x="59104" y="50000"/>
                  <a:pt x="59104" y="50000"/>
                </a:cubicBezTo>
                <a:cubicBezTo>
                  <a:pt x="59104" y="50000"/>
                  <a:pt x="59104" y="50000"/>
                  <a:pt x="59104" y="50000"/>
                </a:cubicBezTo>
                <a:cubicBezTo>
                  <a:pt x="57910" y="50625"/>
                  <a:pt x="57313" y="51875"/>
                  <a:pt x="57313" y="53125"/>
                </a:cubicBezTo>
                <a:cubicBezTo>
                  <a:pt x="58507" y="53750"/>
                  <a:pt x="59701" y="54375"/>
                  <a:pt x="60895" y="55625"/>
                </a:cubicBezTo>
                <a:cubicBezTo>
                  <a:pt x="64477" y="59375"/>
                  <a:pt x="64477" y="59375"/>
                  <a:pt x="64477" y="59375"/>
                </a:cubicBezTo>
                <a:cubicBezTo>
                  <a:pt x="65671" y="60625"/>
                  <a:pt x="66268" y="61875"/>
                  <a:pt x="66865" y="63750"/>
                </a:cubicBezTo>
                <a:cubicBezTo>
                  <a:pt x="66865" y="63750"/>
                  <a:pt x="67462" y="64375"/>
                  <a:pt x="67462" y="64375"/>
                </a:cubicBezTo>
                <a:cubicBezTo>
                  <a:pt x="68059" y="68125"/>
                  <a:pt x="66865" y="71875"/>
                  <a:pt x="64477" y="73750"/>
                </a:cubicBezTo>
                <a:cubicBezTo>
                  <a:pt x="38805" y="100625"/>
                  <a:pt x="38805" y="100625"/>
                  <a:pt x="38805" y="100625"/>
                </a:cubicBezTo>
                <a:cubicBezTo>
                  <a:pt x="35223" y="104375"/>
                  <a:pt x="28656" y="104375"/>
                  <a:pt x="24477" y="100625"/>
                </a:cubicBezTo>
                <a:cubicBezTo>
                  <a:pt x="21492" y="96875"/>
                  <a:pt x="21492" y="96875"/>
                  <a:pt x="21492" y="96875"/>
                </a:cubicBezTo>
                <a:cubicBezTo>
                  <a:pt x="17313" y="93125"/>
                  <a:pt x="17313" y="86250"/>
                  <a:pt x="21492" y="81875"/>
                </a:cubicBezTo>
                <a:cubicBezTo>
                  <a:pt x="38805" y="63750"/>
                  <a:pt x="38805" y="63750"/>
                  <a:pt x="38805" y="63750"/>
                </a:cubicBezTo>
                <a:cubicBezTo>
                  <a:pt x="37014" y="59375"/>
                  <a:pt x="36417" y="53750"/>
                  <a:pt x="37611" y="48750"/>
                </a:cubicBezTo>
                <a:close/>
                <a:moveTo>
                  <a:pt x="41194" y="68750"/>
                </a:moveTo>
                <a:cubicBezTo>
                  <a:pt x="24477" y="85625"/>
                  <a:pt x="24477" y="85625"/>
                  <a:pt x="24477" y="85625"/>
                </a:cubicBezTo>
                <a:cubicBezTo>
                  <a:pt x="22686" y="88125"/>
                  <a:pt x="22686" y="91250"/>
                  <a:pt x="24477" y="93750"/>
                </a:cubicBezTo>
                <a:cubicBezTo>
                  <a:pt x="28059" y="96875"/>
                  <a:pt x="28059" y="96875"/>
                  <a:pt x="28059" y="96875"/>
                </a:cubicBezTo>
                <a:cubicBezTo>
                  <a:pt x="29850" y="99375"/>
                  <a:pt x="33432" y="99375"/>
                  <a:pt x="35820" y="96875"/>
                </a:cubicBezTo>
                <a:cubicBezTo>
                  <a:pt x="51940" y="80000"/>
                  <a:pt x="51940" y="80000"/>
                  <a:pt x="51940" y="80000"/>
                </a:cubicBezTo>
                <a:cubicBezTo>
                  <a:pt x="50149" y="78750"/>
                  <a:pt x="48358" y="77500"/>
                  <a:pt x="47164" y="75625"/>
                </a:cubicBezTo>
                <a:cubicBezTo>
                  <a:pt x="44776" y="73750"/>
                  <a:pt x="44776" y="73750"/>
                  <a:pt x="44776" y="73750"/>
                </a:cubicBezTo>
                <a:cubicBezTo>
                  <a:pt x="43582" y="71875"/>
                  <a:pt x="42388" y="70625"/>
                  <a:pt x="41194" y="68750"/>
                </a:cubicBezTo>
                <a:close/>
                <a:moveTo>
                  <a:pt x="88358" y="5000"/>
                </a:moveTo>
                <a:cubicBezTo>
                  <a:pt x="82388" y="5000"/>
                  <a:pt x="77014" y="7500"/>
                  <a:pt x="72835" y="11875"/>
                </a:cubicBezTo>
                <a:cubicBezTo>
                  <a:pt x="48358" y="37500"/>
                  <a:pt x="48358" y="37500"/>
                  <a:pt x="48358" y="37500"/>
                </a:cubicBezTo>
                <a:cubicBezTo>
                  <a:pt x="44179" y="41875"/>
                  <a:pt x="41791" y="47500"/>
                  <a:pt x="41791" y="53750"/>
                </a:cubicBezTo>
                <a:cubicBezTo>
                  <a:pt x="41791" y="60000"/>
                  <a:pt x="44179" y="65625"/>
                  <a:pt x="48358" y="70000"/>
                </a:cubicBezTo>
                <a:cubicBezTo>
                  <a:pt x="50149" y="72500"/>
                  <a:pt x="50149" y="72500"/>
                  <a:pt x="50149" y="72500"/>
                </a:cubicBezTo>
                <a:cubicBezTo>
                  <a:pt x="51940" y="73750"/>
                  <a:pt x="53731" y="75000"/>
                  <a:pt x="55522" y="76250"/>
                </a:cubicBezTo>
                <a:cubicBezTo>
                  <a:pt x="60895" y="70625"/>
                  <a:pt x="60895" y="70625"/>
                  <a:pt x="60895" y="70625"/>
                </a:cubicBezTo>
                <a:cubicBezTo>
                  <a:pt x="60895" y="70625"/>
                  <a:pt x="60895" y="70625"/>
                  <a:pt x="60895" y="70625"/>
                </a:cubicBezTo>
                <a:cubicBezTo>
                  <a:pt x="62089" y="69375"/>
                  <a:pt x="62089" y="68125"/>
                  <a:pt x="62686" y="66875"/>
                </a:cubicBezTo>
                <a:cubicBezTo>
                  <a:pt x="60895" y="66250"/>
                  <a:pt x="60298" y="65625"/>
                  <a:pt x="59104" y="65000"/>
                </a:cubicBezTo>
                <a:cubicBezTo>
                  <a:pt x="55522" y="61250"/>
                  <a:pt x="55522" y="61250"/>
                  <a:pt x="55522" y="61250"/>
                </a:cubicBezTo>
                <a:cubicBezTo>
                  <a:pt x="54328" y="60000"/>
                  <a:pt x="53731" y="58125"/>
                  <a:pt x="53134" y="56250"/>
                </a:cubicBezTo>
                <a:cubicBezTo>
                  <a:pt x="53134" y="56250"/>
                  <a:pt x="52537" y="55625"/>
                  <a:pt x="52537" y="55625"/>
                </a:cubicBezTo>
                <a:cubicBezTo>
                  <a:pt x="51940" y="51875"/>
                  <a:pt x="53134" y="48750"/>
                  <a:pt x="55522" y="46250"/>
                </a:cubicBezTo>
                <a:cubicBezTo>
                  <a:pt x="81194" y="19375"/>
                  <a:pt x="81194" y="19375"/>
                  <a:pt x="81194" y="19375"/>
                </a:cubicBezTo>
                <a:cubicBezTo>
                  <a:pt x="84776" y="15625"/>
                  <a:pt x="91343" y="15625"/>
                  <a:pt x="95522" y="19375"/>
                </a:cubicBezTo>
                <a:cubicBezTo>
                  <a:pt x="98507" y="23125"/>
                  <a:pt x="98507" y="23125"/>
                  <a:pt x="98507" y="23125"/>
                </a:cubicBezTo>
                <a:cubicBezTo>
                  <a:pt x="102686" y="27500"/>
                  <a:pt x="102686" y="33750"/>
                  <a:pt x="98507" y="38125"/>
                </a:cubicBezTo>
                <a:cubicBezTo>
                  <a:pt x="81194" y="56250"/>
                  <a:pt x="81194" y="56250"/>
                  <a:pt x="81194" y="56250"/>
                </a:cubicBezTo>
                <a:cubicBezTo>
                  <a:pt x="82985" y="61250"/>
                  <a:pt x="83582" y="66250"/>
                  <a:pt x="82388" y="71250"/>
                </a:cubicBezTo>
                <a:cubicBezTo>
                  <a:pt x="106268" y="46875"/>
                  <a:pt x="106268" y="46875"/>
                  <a:pt x="106268" y="46875"/>
                </a:cubicBezTo>
                <a:cubicBezTo>
                  <a:pt x="114626" y="37500"/>
                  <a:pt x="114626" y="23125"/>
                  <a:pt x="106268" y="14375"/>
                </a:cubicBezTo>
                <a:cubicBezTo>
                  <a:pt x="103880" y="11875"/>
                  <a:pt x="103880" y="11875"/>
                  <a:pt x="103880" y="11875"/>
                </a:cubicBezTo>
                <a:cubicBezTo>
                  <a:pt x="99701" y="7500"/>
                  <a:pt x="94328" y="5000"/>
                  <a:pt x="88358" y="5000"/>
                </a:cubicBezTo>
                <a:close/>
                <a:moveTo>
                  <a:pt x="68059" y="40000"/>
                </a:moveTo>
                <a:cubicBezTo>
                  <a:pt x="69850" y="41250"/>
                  <a:pt x="71641" y="42500"/>
                  <a:pt x="72835" y="44375"/>
                </a:cubicBezTo>
                <a:cubicBezTo>
                  <a:pt x="75223" y="46250"/>
                  <a:pt x="75223" y="46250"/>
                  <a:pt x="75223" y="46250"/>
                </a:cubicBezTo>
                <a:cubicBezTo>
                  <a:pt x="76417" y="48125"/>
                  <a:pt x="77611" y="50000"/>
                  <a:pt x="78805" y="51875"/>
                </a:cubicBezTo>
                <a:cubicBezTo>
                  <a:pt x="95522" y="34375"/>
                  <a:pt x="95522" y="34375"/>
                  <a:pt x="95522" y="34375"/>
                </a:cubicBezTo>
                <a:cubicBezTo>
                  <a:pt x="97313" y="32500"/>
                  <a:pt x="97313" y="28750"/>
                  <a:pt x="95522" y="26875"/>
                </a:cubicBezTo>
                <a:cubicBezTo>
                  <a:pt x="91940" y="23125"/>
                  <a:pt x="91940" y="23125"/>
                  <a:pt x="91940" y="23125"/>
                </a:cubicBezTo>
                <a:cubicBezTo>
                  <a:pt x="89552" y="21250"/>
                  <a:pt x="86567" y="21250"/>
                  <a:pt x="84179" y="23125"/>
                </a:cubicBezTo>
                <a:lnTo>
                  <a:pt x="68059" y="400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749" name="Google Shape;9749;p33"/>
          <p:cNvPicPr preferRelativeResize="0"/>
          <p:nvPr/>
        </p:nvPicPr>
        <p:blipFill rotWithShape="1">
          <a:blip r:embed="rId3">
            <a:alphaModFix/>
          </a:blip>
          <a:srcRect b="0" l="0" r="0" t="0"/>
          <a:stretch/>
        </p:blipFill>
        <p:spPr>
          <a:xfrm>
            <a:off x="8783324" y="3399064"/>
            <a:ext cx="1044326" cy="689524"/>
          </a:xfrm>
          <a:prstGeom prst="rect">
            <a:avLst/>
          </a:prstGeom>
          <a:noFill/>
          <a:ln>
            <a:noFill/>
          </a:ln>
        </p:spPr>
      </p:pic>
      <p:pic>
        <p:nvPicPr>
          <p:cNvPr id="9750" name="Google Shape;9750;p33"/>
          <p:cNvPicPr preferRelativeResize="0"/>
          <p:nvPr/>
        </p:nvPicPr>
        <p:blipFill>
          <a:blip r:embed="rId4">
            <a:alphaModFix/>
          </a:blip>
          <a:stretch>
            <a:fillRect/>
          </a:stretch>
        </p:blipFill>
        <p:spPr>
          <a:xfrm>
            <a:off x="1602050" y="1008675"/>
            <a:ext cx="9549174" cy="4840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54" name="Shape 9754"/>
        <p:cNvGrpSpPr/>
        <p:nvPr/>
      </p:nvGrpSpPr>
      <p:grpSpPr>
        <a:xfrm>
          <a:off x="0" y="0"/>
          <a:ext cx="0" cy="0"/>
          <a:chOff x="0" y="0"/>
          <a:chExt cx="0" cy="0"/>
        </a:xfrm>
      </p:grpSpPr>
      <p:sp>
        <p:nvSpPr>
          <p:cNvPr id="9755" name="Google Shape;9755;p34"/>
          <p:cNvSpPr/>
          <p:nvPr/>
        </p:nvSpPr>
        <p:spPr>
          <a:xfrm>
            <a:off x="4006790" y="4256834"/>
            <a:ext cx="613200" cy="588000"/>
          </a:xfrm>
          <a:custGeom>
            <a:rect b="b" l="l" r="r" t="t"/>
            <a:pathLst>
              <a:path extrusionOk="0" h="120000" w="120000">
                <a:moveTo>
                  <a:pt x="31641" y="120000"/>
                </a:moveTo>
                <a:cubicBezTo>
                  <a:pt x="24477" y="120000"/>
                  <a:pt x="17910" y="117500"/>
                  <a:pt x="12537" y="111875"/>
                </a:cubicBezTo>
                <a:cubicBezTo>
                  <a:pt x="10746" y="110000"/>
                  <a:pt x="10746" y="110000"/>
                  <a:pt x="10746" y="110000"/>
                </a:cubicBezTo>
                <a:cubicBezTo>
                  <a:pt x="0" y="98750"/>
                  <a:pt x="0" y="80625"/>
                  <a:pt x="10746" y="70000"/>
                </a:cubicBezTo>
                <a:cubicBezTo>
                  <a:pt x="34626" y="44375"/>
                  <a:pt x="34626" y="44375"/>
                  <a:pt x="34626" y="44375"/>
                </a:cubicBezTo>
                <a:cubicBezTo>
                  <a:pt x="36417" y="42500"/>
                  <a:pt x="38805" y="41250"/>
                  <a:pt x="40597" y="40000"/>
                </a:cubicBezTo>
                <a:cubicBezTo>
                  <a:pt x="41791" y="37500"/>
                  <a:pt x="42985" y="35625"/>
                  <a:pt x="44776" y="33750"/>
                </a:cubicBezTo>
                <a:cubicBezTo>
                  <a:pt x="69253" y="8125"/>
                  <a:pt x="69253" y="8125"/>
                  <a:pt x="69253" y="8125"/>
                </a:cubicBezTo>
                <a:cubicBezTo>
                  <a:pt x="74626" y="3125"/>
                  <a:pt x="81194" y="0"/>
                  <a:pt x="88358" y="0"/>
                </a:cubicBezTo>
                <a:cubicBezTo>
                  <a:pt x="95522" y="0"/>
                  <a:pt x="102089" y="3125"/>
                  <a:pt x="107462" y="8125"/>
                </a:cubicBezTo>
                <a:cubicBezTo>
                  <a:pt x="109253" y="10625"/>
                  <a:pt x="109253" y="10625"/>
                  <a:pt x="109253" y="10625"/>
                </a:cubicBezTo>
                <a:cubicBezTo>
                  <a:pt x="120000" y="21250"/>
                  <a:pt x="120000" y="39375"/>
                  <a:pt x="109253" y="50625"/>
                </a:cubicBezTo>
                <a:cubicBezTo>
                  <a:pt x="84776" y="75625"/>
                  <a:pt x="84776" y="75625"/>
                  <a:pt x="84776" y="75625"/>
                </a:cubicBezTo>
                <a:cubicBezTo>
                  <a:pt x="83582" y="77500"/>
                  <a:pt x="81194" y="79375"/>
                  <a:pt x="79402" y="80625"/>
                </a:cubicBezTo>
                <a:cubicBezTo>
                  <a:pt x="78208" y="82500"/>
                  <a:pt x="77014" y="84375"/>
                  <a:pt x="75223" y="86250"/>
                </a:cubicBezTo>
                <a:cubicBezTo>
                  <a:pt x="50746" y="111875"/>
                  <a:pt x="50746" y="111875"/>
                  <a:pt x="50746" y="111875"/>
                </a:cubicBezTo>
                <a:cubicBezTo>
                  <a:pt x="45373" y="117500"/>
                  <a:pt x="38805" y="120000"/>
                  <a:pt x="31641" y="120000"/>
                </a:cubicBezTo>
                <a:close/>
                <a:moveTo>
                  <a:pt x="37611" y="48750"/>
                </a:moveTo>
                <a:cubicBezTo>
                  <a:pt x="13731" y="73750"/>
                  <a:pt x="13731" y="73750"/>
                  <a:pt x="13731" y="73750"/>
                </a:cubicBezTo>
                <a:cubicBezTo>
                  <a:pt x="5373" y="82500"/>
                  <a:pt x="5373" y="96875"/>
                  <a:pt x="13731" y="106250"/>
                </a:cubicBezTo>
                <a:cubicBezTo>
                  <a:pt x="16119" y="108125"/>
                  <a:pt x="16119" y="108125"/>
                  <a:pt x="16119" y="108125"/>
                </a:cubicBezTo>
                <a:cubicBezTo>
                  <a:pt x="20298" y="112500"/>
                  <a:pt x="25671" y="115000"/>
                  <a:pt x="31641" y="115000"/>
                </a:cubicBezTo>
                <a:cubicBezTo>
                  <a:pt x="37611" y="115000"/>
                  <a:pt x="42985" y="112500"/>
                  <a:pt x="47164" y="108125"/>
                </a:cubicBezTo>
                <a:cubicBezTo>
                  <a:pt x="71641" y="82500"/>
                  <a:pt x="71641" y="82500"/>
                  <a:pt x="71641" y="82500"/>
                </a:cubicBezTo>
                <a:cubicBezTo>
                  <a:pt x="80000" y="73750"/>
                  <a:pt x="80000" y="59375"/>
                  <a:pt x="71641" y="50000"/>
                </a:cubicBezTo>
                <a:cubicBezTo>
                  <a:pt x="69850" y="48125"/>
                  <a:pt x="69850" y="48125"/>
                  <a:pt x="69850" y="48125"/>
                </a:cubicBezTo>
                <a:cubicBezTo>
                  <a:pt x="68059" y="46250"/>
                  <a:pt x="66268" y="45000"/>
                  <a:pt x="64477" y="43750"/>
                </a:cubicBezTo>
                <a:cubicBezTo>
                  <a:pt x="59104" y="50000"/>
                  <a:pt x="59104" y="50000"/>
                  <a:pt x="59104" y="50000"/>
                </a:cubicBezTo>
                <a:cubicBezTo>
                  <a:pt x="59104" y="50000"/>
                  <a:pt x="59104" y="50000"/>
                  <a:pt x="59104" y="50000"/>
                </a:cubicBezTo>
                <a:cubicBezTo>
                  <a:pt x="59104" y="50000"/>
                  <a:pt x="59104" y="50000"/>
                  <a:pt x="59104" y="50000"/>
                </a:cubicBezTo>
                <a:cubicBezTo>
                  <a:pt x="57910" y="50625"/>
                  <a:pt x="57313" y="51875"/>
                  <a:pt x="57313" y="53125"/>
                </a:cubicBezTo>
                <a:cubicBezTo>
                  <a:pt x="58507" y="53750"/>
                  <a:pt x="59701" y="54375"/>
                  <a:pt x="60895" y="55625"/>
                </a:cubicBezTo>
                <a:cubicBezTo>
                  <a:pt x="64477" y="59375"/>
                  <a:pt x="64477" y="59375"/>
                  <a:pt x="64477" y="59375"/>
                </a:cubicBezTo>
                <a:cubicBezTo>
                  <a:pt x="65671" y="60625"/>
                  <a:pt x="66268" y="61875"/>
                  <a:pt x="66865" y="63750"/>
                </a:cubicBezTo>
                <a:cubicBezTo>
                  <a:pt x="66865" y="63750"/>
                  <a:pt x="67462" y="64375"/>
                  <a:pt x="67462" y="64375"/>
                </a:cubicBezTo>
                <a:cubicBezTo>
                  <a:pt x="68059" y="68125"/>
                  <a:pt x="66865" y="71875"/>
                  <a:pt x="64477" y="73750"/>
                </a:cubicBezTo>
                <a:cubicBezTo>
                  <a:pt x="38805" y="100625"/>
                  <a:pt x="38805" y="100625"/>
                  <a:pt x="38805" y="100625"/>
                </a:cubicBezTo>
                <a:cubicBezTo>
                  <a:pt x="35223" y="104375"/>
                  <a:pt x="28656" y="104375"/>
                  <a:pt x="24477" y="100625"/>
                </a:cubicBezTo>
                <a:cubicBezTo>
                  <a:pt x="21492" y="96875"/>
                  <a:pt x="21492" y="96875"/>
                  <a:pt x="21492" y="96875"/>
                </a:cubicBezTo>
                <a:cubicBezTo>
                  <a:pt x="17313" y="93125"/>
                  <a:pt x="17313" y="86250"/>
                  <a:pt x="21492" y="81875"/>
                </a:cubicBezTo>
                <a:cubicBezTo>
                  <a:pt x="38805" y="63750"/>
                  <a:pt x="38805" y="63750"/>
                  <a:pt x="38805" y="63750"/>
                </a:cubicBezTo>
                <a:cubicBezTo>
                  <a:pt x="37014" y="59375"/>
                  <a:pt x="36417" y="53750"/>
                  <a:pt x="37611" y="48750"/>
                </a:cubicBezTo>
                <a:close/>
                <a:moveTo>
                  <a:pt x="41194" y="68750"/>
                </a:moveTo>
                <a:cubicBezTo>
                  <a:pt x="24477" y="85625"/>
                  <a:pt x="24477" y="85625"/>
                  <a:pt x="24477" y="85625"/>
                </a:cubicBezTo>
                <a:cubicBezTo>
                  <a:pt x="22686" y="88125"/>
                  <a:pt x="22686" y="91250"/>
                  <a:pt x="24477" y="93750"/>
                </a:cubicBezTo>
                <a:cubicBezTo>
                  <a:pt x="28059" y="96875"/>
                  <a:pt x="28059" y="96875"/>
                  <a:pt x="28059" y="96875"/>
                </a:cubicBezTo>
                <a:cubicBezTo>
                  <a:pt x="29850" y="99375"/>
                  <a:pt x="33432" y="99375"/>
                  <a:pt x="35820" y="96875"/>
                </a:cubicBezTo>
                <a:cubicBezTo>
                  <a:pt x="51940" y="80000"/>
                  <a:pt x="51940" y="80000"/>
                  <a:pt x="51940" y="80000"/>
                </a:cubicBezTo>
                <a:cubicBezTo>
                  <a:pt x="50149" y="78750"/>
                  <a:pt x="48358" y="77500"/>
                  <a:pt x="47164" y="75625"/>
                </a:cubicBezTo>
                <a:cubicBezTo>
                  <a:pt x="44776" y="73750"/>
                  <a:pt x="44776" y="73750"/>
                  <a:pt x="44776" y="73750"/>
                </a:cubicBezTo>
                <a:cubicBezTo>
                  <a:pt x="43582" y="71875"/>
                  <a:pt x="42388" y="70625"/>
                  <a:pt x="41194" y="68750"/>
                </a:cubicBezTo>
                <a:close/>
                <a:moveTo>
                  <a:pt x="88358" y="5000"/>
                </a:moveTo>
                <a:cubicBezTo>
                  <a:pt x="82388" y="5000"/>
                  <a:pt x="77014" y="7500"/>
                  <a:pt x="72835" y="11875"/>
                </a:cubicBezTo>
                <a:cubicBezTo>
                  <a:pt x="48358" y="37500"/>
                  <a:pt x="48358" y="37500"/>
                  <a:pt x="48358" y="37500"/>
                </a:cubicBezTo>
                <a:cubicBezTo>
                  <a:pt x="44179" y="41875"/>
                  <a:pt x="41791" y="47500"/>
                  <a:pt x="41791" y="53750"/>
                </a:cubicBezTo>
                <a:cubicBezTo>
                  <a:pt x="41791" y="60000"/>
                  <a:pt x="44179" y="65625"/>
                  <a:pt x="48358" y="70000"/>
                </a:cubicBezTo>
                <a:cubicBezTo>
                  <a:pt x="50149" y="72500"/>
                  <a:pt x="50149" y="72500"/>
                  <a:pt x="50149" y="72500"/>
                </a:cubicBezTo>
                <a:cubicBezTo>
                  <a:pt x="51940" y="73750"/>
                  <a:pt x="53731" y="75000"/>
                  <a:pt x="55522" y="76250"/>
                </a:cubicBezTo>
                <a:cubicBezTo>
                  <a:pt x="60895" y="70625"/>
                  <a:pt x="60895" y="70625"/>
                  <a:pt x="60895" y="70625"/>
                </a:cubicBezTo>
                <a:cubicBezTo>
                  <a:pt x="60895" y="70625"/>
                  <a:pt x="60895" y="70625"/>
                  <a:pt x="60895" y="70625"/>
                </a:cubicBezTo>
                <a:cubicBezTo>
                  <a:pt x="62089" y="69375"/>
                  <a:pt x="62089" y="68125"/>
                  <a:pt x="62686" y="66875"/>
                </a:cubicBezTo>
                <a:cubicBezTo>
                  <a:pt x="60895" y="66250"/>
                  <a:pt x="60298" y="65625"/>
                  <a:pt x="59104" y="65000"/>
                </a:cubicBezTo>
                <a:cubicBezTo>
                  <a:pt x="55522" y="61250"/>
                  <a:pt x="55522" y="61250"/>
                  <a:pt x="55522" y="61250"/>
                </a:cubicBezTo>
                <a:cubicBezTo>
                  <a:pt x="54328" y="60000"/>
                  <a:pt x="53731" y="58125"/>
                  <a:pt x="53134" y="56250"/>
                </a:cubicBezTo>
                <a:cubicBezTo>
                  <a:pt x="53134" y="56250"/>
                  <a:pt x="52537" y="55625"/>
                  <a:pt x="52537" y="55625"/>
                </a:cubicBezTo>
                <a:cubicBezTo>
                  <a:pt x="51940" y="51875"/>
                  <a:pt x="53134" y="48750"/>
                  <a:pt x="55522" y="46250"/>
                </a:cubicBezTo>
                <a:cubicBezTo>
                  <a:pt x="81194" y="19375"/>
                  <a:pt x="81194" y="19375"/>
                  <a:pt x="81194" y="19375"/>
                </a:cubicBezTo>
                <a:cubicBezTo>
                  <a:pt x="84776" y="15625"/>
                  <a:pt x="91343" y="15625"/>
                  <a:pt x="95522" y="19375"/>
                </a:cubicBezTo>
                <a:cubicBezTo>
                  <a:pt x="98507" y="23125"/>
                  <a:pt x="98507" y="23125"/>
                  <a:pt x="98507" y="23125"/>
                </a:cubicBezTo>
                <a:cubicBezTo>
                  <a:pt x="102686" y="27500"/>
                  <a:pt x="102686" y="33750"/>
                  <a:pt x="98507" y="38125"/>
                </a:cubicBezTo>
                <a:cubicBezTo>
                  <a:pt x="81194" y="56250"/>
                  <a:pt x="81194" y="56250"/>
                  <a:pt x="81194" y="56250"/>
                </a:cubicBezTo>
                <a:cubicBezTo>
                  <a:pt x="82985" y="61250"/>
                  <a:pt x="83582" y="66250"/>
                  <a:pt x="82388" y="71250"/>
                </a:cubicBezTo>
                <a:cubicBezTo>
                  <a:pt x="106268" y="46875"/>
                  <a:pt x="106268" y="46875"/>
                  <a:pt x="106268" y="46875"/>
                </a:cubicBezTo>
                <a:cubicBezTo>
                  <a:pt x="114626" y="37500"/>
                  <a:pt x="114626" y="23125"/>
                  <a:pt x="106268" y="14375"/>
                </a:cubicBezTo>
                <a:cubicBezTo>
                  <a:pt x="103880" y="11875"/>
                  <a:pt x="103880" y="11875"/>
                  <a:pt x="103880" y="11875"/>
                </a:cubicBezTo>
                <a:cubicBezTo>
                  <a:pt x="99701" y="7500"/>
                  <a:pt x="94328" y="5000"/>
                  <a:pt x="88358" y="5000"/>
                </a:cubicBezTo>
                <a:close/>
                <a:moveTo>
                  <a:pt x="68059" y="40000"/>
                </a:moveTo>
                <a:cubicBezTo>
                  <a:pt x="69850" y="41250"/>
                  <a:pt x="71641" y="42500"/>
                  <a:pt x="72835" y="44375"/>
                </a:cubicBezTo>
                <a:cubicBezTo>
                  <a:pt x="75223" y="46250"/>
                  <a:pt x="75223" y="46250"/>
                  <a:pt x="75223" y="46250"/>
                </a:cubicBezTo>
                <a:cubicBezTo>
                  <a:pt x="76417" y="48125"/>
                  <a:pt x="77611" y="50000"/>
                  <a:pt x="78805" y="51875"/>
                </a:cubicBezTo>
                <a:cubicBezTo>
                  <a:pt x="95522" y="34375"/>
                  <a:pt x="95522" y="34375"/>
                  <a:pt x="95522" y="34375"/>
                </a:cubicBezTo>
                <a:cubicBezTo>
                  <a:pt x="97313" y="32500"/>
                  <a:pt x="97313" y="28750"/>
                  <a:pt x="95522" y="26875"/>
                </a:cubicBezTo>
                <a:cubicBezTo>
                  <a:pt x="91940" y="23125"/>
                  <a:pt x="91940" y="23125"/>
                  <a:pt x="91940" y="23125"/>
                </a:cubicBezTo>
                <a:cubicBezTo>
                  <a:pt x="89552" y="21250"/>
                  <a:pt x="86567" y="21250"/>
                  <a:pt x="84179" y="23125"/>
                </a:cubicBezTo>
                <a:lnTo>
                  <a:pt x="68059" y="400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756" name="Google Shape;9756;p34"/>
          <p:cNvPicPr preferRelativeResize="0"/>
          <p:nvPr/>
        </p:nvPicPr>
        <p:blipFill rotWithShape="1">
          <a:blip r:embed="rId3">
            <a:alphaModFix/>
          </a:blip>
          <a:srcRect b="0" l="0" r="0" t="0"/>
          <a:stretch/>
        </p:blipFill>
        <p:spPr>
          <a:xfrm>
            <a:off x="8783324" y="3399064"/>
            <a:ext cx="1044326" cy="689524"/>
          </a:xfrm>
          <a:prstGeom prst="rect">
            <a:avLst/>
          </a:prstGeom>
          <a:noFill/>
          <a:ln>
            <a:noFill/>
          </a:ln>
        </p:spPr>
      </p:pic>
      <p:pic>
        <p:nvPicPr>
          <p:cNvPr id="9757" name="Google Shape;9757;p34"/>
          <p:cNvPicPr preferRelativeResize="0"/>
          <p:nvPr/>
        </p:nvPicPr>
        <p:blipFill>
          <a:blip r:embed="rId4">
            <a:alphaModFix/>
          </a:blip>
          <a:stretch>
            <a:fillRect/>
          </a:stretch>
        </p:blipFill>
        <p:spPr>
          <a:xfrm>
            <a:off x="1250413" y="858650"/>
            <a:ext cx="9691175" cy="4704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1" name="Shape 9761"/>
        <p:cNvGrpSpPr/>
        <p:nvPr/>
      </p:nvGrpSpPr>
      <p:grpSpPr>
        <a:xfrm>
          <a:off x="0" y="0"/>
          <a:ext cx="0" cy="0"/>
          <a:chOff x="0" y="0"/>
          <a:chExt cx="0" cy="0"/>
        </a:xfrm>
      </p:grpSpPr>
      <p:sp>
        <p:nvSpPr>
          <p:cNvPr id="9762" name="Google Shape;9762;p35"/>
          <p:cNvSpPr/>
          <p:nvPr/>
        </p:nvSpPr>
        <p:spPr>
          <a:xfrm>
            <a:off x="4006790" y="4256834"/>
            <a:ext cx="613200" cy="588000"/>
          </a:xfrm>
          <a:custGeom>
            <a:rect b="b" l="l" r="r" t="t"/>
            <a:pathLst>
              <a:path extrusionOk="0" h="120000" w="120000">
                <a:moveTo>
                  <a:pt x="31641" y="120000"/>
                </a:moveTo>
                <a:cubicBezTo>
                  <a:pt x="24477" y="120000"/>
                  <a:pt x="17910" y="117500"/>
                  <a:pt x="12537" y="111875"/>
                </a:cubicBezTo>
                <a:cubicBezTo>
                  <a:pt x="10746" y="110000"/>
                  <a:pt x="10746" y="110000"/>
                  <a:pt x="10746" y="110000"/>
                </a:cubicBezTo>
                <a:cubicBezTo>
                  <a:pt x="0" y="98750"/>
                  <a:pt x="0" y="80625"/>
                  <a:pt x="10746" y="70000"/>
                </a:cubicBezTo>
                <a:cubicBezTo>
                  <a:pt x="34626" y="44375"/>
                  <a:pt x="34626" y="44375"/>
                  <a:pt x="34626" y="44375"/>
                </a:cubicBezTo>
                <a:cubicBezTo>
                  <a:pt x="36417" y="42500"/>
                  <a:pt x="38805" y="41250"/>
                  <a:pt x="40597" y="40000"/>
                </a:cubicBezTo>
                <a:cubicBezTo>
                  <a:pt x="41791" y="37500"/>
                  <a:pt x="42985" y="35625"/>
                  <a:pt x="44776" y="33750"/>
                </a:cubicBezTo>
                <a:cubicBezTo>
                  <a:pt x="69253" y="8125"/>
                  <a:pt x="69253" y="8125"/>
                  <a:pt x="69253" y="8125"/>
                </a:cubicBezTo>
                <a:cubicBezTo>
                  <a:pt x="74626" y="3125"/>
                  <a:pt x="81194" y="0"/>
                  <a:pt x="88358" y="0"/>
                </a:cubicBezTo>
                <a:cubicBezTo>
                  <a:pt x="95522" y="0"/>
                  <a:pt x="102089" y="3125"/>
                  <a:pt x="107462" y="8125"/>
                </a:cubicBezTo>
                <a:cubicBezTo>
                  <a:pt x="109253" y="10625"/>
                  <a:pt x="109253" y="10625"/>
                  <a:pt x="109253" y="10625"/>
                </a:cubicBezTo>
                <a:cubicBezTo>
                  <a:pt x="120000" y="21250"/>
                  <a:pt x="120000" y="39375"/>
                  <a:pt x="109253" y="50625"/>
                </a:cubicBezTo>
                <a:cubicBezTo>
                  <a:pt x="84776" y="75625"/>
                  <a:pt x="84776" y="75625"/>
                  <a:pt x="84776" y="75625"/>
                </a:cubicBezTo>
                <a:cubicBezTo>
                  <a:pt x="83582" y="77500"/>
                  <a:pt x="81194" y="79375"/>
                  <a:pt x="79402" y="80625"/>
                </a:cubicBezTo>
                <a:cubicBezTo>
                  <a:pt x="78208" y="82500"/>
                  <a:pt x="77014" y="84375"/>
                  <a:pt x="75223" y="86250"/>
                </a:cubicBezTo>
                <a:cubicBezTo>
                  <a:pt x="50746" y="111875"/>
                  <a:pt x="50746" y="111875"/>
                  <a:pt x="50746" y="111875"/>
                </a:cubicBezTo>
                <a:cubicBezTo>
                  <a:pt x="45373" y="117500"/>
                  <a:pt x="38805" y="120000"/>
                  <a:pt x="31641" y="120000"/>
                </a:cubicBezTo>
                <a:close/>
                <a:moveTo>
                  <a:pt x="37611" y="48750"/>
                </a:moveTo>
                <a:cubicBezTo>
                  <a:pt x="13731" y="73750"/>
                  <a:pt x="13731" y="73750"/>
                  <a:pt x="13731" y="73750"/>
                </a:cubicBezTo>
                <a:cubicBezTo>
                  <a:pt x="5373" y="82500"/>
                  <a:pt x="5373" y="96875"/>
                  <a:pt x="13731" y="106250"/>
                </a:cubicBezTo>
                <a:cubicBezTo>
                  <a:pt x="16119" y="108125"/>
                  <a:pt x="16119" y="108125"/>
                  <a:pt x="16119" y="108125"/>
                </a:cubicBezTo>
                <a:cubicBezTo>
                  <a:pt x="20298" y="112500"/>
                  <a:pt x="25671" y="115000"/>
                  <a:pt x="31641" y="115000"/>
                </a:cubicBezTo>
                <a:cubicBezTo>
                  <a:pt x="37611" y="115000"/>
                  <a:pt x="42985" y="112500"/>
                  <a:pt x="47164" y="108125"/>
                </a:cubicBezTo>
                <a:cubicBezTo>
                  <a:pt x="71641" y="82500"/>
                  <a:pt x="71641" y="82500"/>
                  <a:pt x="71641" y="82500"/>
                </a:cubicBezTo>
                <a:cubicBezTo>
                  <a:pt x="80000" y="73750"/>
                  <a:pt x="80000" y="59375"/>
                  <a:pt x="71641" y="50000"/>
                </a:cubicBezTo>
                <a:cubicBezTo>
                  <a:pt x="69850" y="48125"/>
                  <a:pt x="69850" y="48125"/>
                  <a:pt x="69850" y="48125"/>
                </a:cubicBezTo>
                <a:cubicBezTo>
                  <a:pt x="68059" y="46250"/>
                  <a:pt x="66268" y="45000"/>
                  <a:pt x="64477" y="43750"/>
                </a:cubicBezTo>
                <a:cubicBezTo>
                  <a:pt x="59104" y="50000"/>
                  <a:pt x="59104" y="50000"/>
                  <a:pt x="59104" y="50000"/>
                </a:cubicBezTo>
                <a:cubicBezTo>
                  <a:pt x="59104" y="50000"/>
                  <a:pt x="59104" y="50000"/>
                  <a:pt x="59104" y="50000"/>
                </a:cubicBezTo>
                <a:cubicBezTo>
                  <a:pt x="59104" y="50000"/>
                  <a:pt x="59104" y="50000"/>
                  <a:pt x="59104" y="50000"/>
                </a:cubicBezTo>
                <a:cubicBezTo>
                  <a:pt x="57910" y="50625"/>
                  <a:pt x="57313" y="51875"/>
                  <a:pt x="57313" y="53125"/>
                </a:cubicBezTo>
                <a:cubicBezTo>
                  <a:pt x="58507" y="53750"/>
                  <a:pt x="59701" y="54375"/>
                  <a:pt x="60895" y="55625"/>
                </a:cubicBezTo>
                <a:cubicBezTo>
                  <a:pt x="64477" y="59375"/>
                  <a:pt x="64477" y="59375"/>
                  <a:pt x="64477" y="59375"/>
                </a:cubicBezTo>
                <a:cubicBezTo>
                  <a:pt x="65671" y="60625"/>
                  <a:pt x="66268" y="61875"/>
                  <a:pt x="66865" y="63750"/>
                </a:cubicBezTo>
                <a:cubicBezTo>
                  <a:pt x="66865" y="63750"/>
                  <a:pt x="67462" y="64375"/>
                  <a:pt x="67462" y="64375"/>
                </a:cubicBezTo>
                <a:cubicBezTo>
                  <a:pt x="68059" y="68125"/>
                  <a:pt x="66865" y="71875"/>
                  <a:pt x="64477" y="73750"/>
                </a:cubicBezTo>
                <a:cubicBezTo>
                  <a:pt x="38805" y="100625"/>
                  <a:pt x="38805" y="100625"/>
                  <a:pt x="38805" y="100625"/>
                </a:cubicBezTo>
                <a:cubicBezTo>
                  <a:pt x="35223" y="104375"/>
                  <a:pt x="28656" y="104375"/>
                  <a:pt x="24477" y="100625"/>
                </a:cubicBezTo>
                <a:cubicBezTo>
                  <a:pt x="21492" y="96875"/>
                  <a:pt x="21492" y="96875"/>
                  <a:pt x="21492" y="96875"/>
                </a:cubicBezTo>
                <a:cubicBezTo>
                  <a:pt x="17313" y="93125"/>
                  <a:pt x="17313" y="86250"/>
                  <a:pt x="21492" y="81875"/>
                </a:cubicBezTo>
                <a:cubicBezTo>
                  <a:pt x="38805" y="63750"/>
                  <a:pt x="38805" y="63750"/>
                  <a:pt x="38805" y="63750"/>
                </a:cubicBezTo>
                <a:cubicBezTo>
                  <a:pt x="37014" y="59375"/>
                  <a:pt x="36417" y="53750"/>
                  <a:pt x="37611" y="48750"/>
                </a:cubicBezTo>
                <a:close/>
                <a:moveTo>
                  <a:pt x="41194" y="68750"/>
                </a:moveTo>
                <a:cubicBezTo>
                  <a:pt x="24477" y="85625"/>
                  <a:pt x="24477" y="85625"/>
                  <a:pt x="24477" y="85625"/>
                </a:cubicBezTo>
                <a:cubicBezTo>
                  <a:pt x="22686" y="88125"/>
                  <a:pt x="22686" y="91250"/>
                  <a:pt x="24477" y="93750"/>
                </a:cubicBezTo>
                <a:cubicBezTo>
                  <a:pt x="28059" y="96875"/>
                  <a:pt x="28059" y="96875"/>
                  <a:pt x="28059" y="96875"/>
                </a:cubicBezTo>
                <a:cubicBezTo>
                  <a:pt x="29850" y="99375"/>
                  <a:pt x="33432" y="99375"/>
                  <a:pt x="35820" y="96875"/>
                </a:cubicBezTo>
                <a:cubicBezTo>
                  <a:pt x="51940" y="80000"/>
                  <a:pt x="51940" y="80000"/>
                  <a:pt x="51940" y="80000"/>
                </a:cubicBezTo>
                <a:cubicBezTo>
                  <a:pt x="50149" y="78750"/>
                  <a:pt x="48358" y="77500"/>
                  <a:pt x="47164" y="75625"/>
                </a:cubicBezTo>
                <a:cubicBezTo>
                  <a:pt x="44776" y="73750"/>
                  <a:pt x="44776" y="73750"/>
                  <a:pt x="44776" y="73750"/>
                </a:cubicBezTo>
                <a:cubicBezTo>
                  <a:pt x="43582" y="71875"/>
                  <a:pt x="42388" y="70625"/>
                  <a:pt x="41194" y="68750"/>
                </a:cubicBezTo>
                <a:close/>
                <a:moveTo>
                  <a:pt x="88358" y="5000"/>
                </a:moveTo>
                <a:cubicBezTo>
                  <a:pt x="82388" y="5000"/>
                  <a:pt x="77014" y="7500"/>
                  <a:pt x="72835" y="11875"/>
                </a:cubicBezTo>
                <a:cubicBezTo>
                  <a:pt x="48358" y="37500"/>
                  <a:pt x="48358" y="37500"/>
                  <a:pt x="48358" y="37500"/>
                </a:cubicBezTo>
                <a:cubicBezTo>
                  <a:pt x="44179" y="41875"/>
                  <a:pt x="41791" y="47500"/>
                  <a:pt x="41791" y="53750"/>
                </a:cubicBezTo>
                <a:cubicBezTo>
                  <a:pt x="41791" y="60000"/>
                  <a:pt x="44179" y="65625"/>
                  <a:pt x="48358" y="70000"/>
                </a:cubicBezTo>
                <a:cubicBezTo>
                  <a:pt x="50149" y="72500"/>
                  <a:pt x="50149" y="72500"/>
                  <a:pt x="50149" y="72500"/>
                </a:cubicBezTo>
                <a:cubicBezTo>
                  <a:pt x="51940" y="73750"/>
                  <a:pt x="53731" y="75000"/>
                  <a:pt x="55522" y="76250"/>
                </a:cubicBezTo>
                <a:cubicBezTo>
                  <a:pt x="60895" y="70625"/>
                  <a:pt x="60895" y="70625"/>
                  <a:pt x="60895" y="70625"/>
                </a:cubicBezTo>
                <a:cubicBezTo>
                  <a:pt x="60895" y="70625"/>
                  <a:pt x="60895" y="70625"/>
                  <a:pt x="60895" y="70625"/>
                </a:cubicBezTo>
                <a:cubicBezTo>
                  <a:pt x="62089" y="69375"/>
                  <a:pt x="62089" y="68125"/>
                  <a:pt x="62686" y="66875"/>
                </a:cubicBezTo>
                <a:cubicBezTo>
                  <a:pt x="60895" y="66250"/>
                  <a:pt x="60298" y="65625"/>
                  <a:pt x="59104" y="65000"/>
                </a:cubicBezTo>
                <a:cubicBezTo>
                  <a:pt x="55522" y="61250"/>
                  <a:pt x="55522" y="61250"/>
                  <a:pt x="55522" y="61250"/>
                </a:cubicBezTo>
                <a:cubicBezTo>
                  <a:pt x="54328" y="60000"/>
                  <a:pt x="53731" y="58125"/>
                  <a:pt x="53134" y="56250"/>
                </a:cubicBezTo>
                <a:cubicBezTo>
                  <a:pt x="53134" y="56250"/>
                  <a:pt x="52537" y="55625"/>
                  <a:pt x="52537" y="55625"/>
                </a:cubicBezTo>
                <a:cubicBezTo>
                  <a:pt x="51940" y="51875"/>
                  <a:pt x="53134" y="48750"/>
                  <a:pt x="55522" y="46250"/>
                </a:cubicBezTo>
                <a:cubicBezTo>
                  <a:pt x="81194" y="19375"/>
                  <a:pt x="81194" y="19375"/>
                  <a:pt x="81194" y="19375"/>
                </a:cubicBezTo>
                <a:cubicBezTo>
                  <a:pt x="84776" y="15625"/>
                  <a:pt x="91343" y="15625"/>
                  <a:pt x="95522" y="19375"/>
                </a:cubicBezTo>
                <a:cubicBezTo>
                  <a:pt x="98507" y="23125"/>
                  <a:pt x="98507" y="23125"/>
                  <a:pt x="98507" y="23125"/>
                </a:cubicBezTo>
                <a:cubicBezTo>
                  <a:pt x="102686" y="27500"/>
                  <a:pt x="102686" y="33750"/>
                  <a:pt x="98507" y="38125"/>
                </a:cubicBezTo>
                <a:cubicBezTo>
                  <a:pt x="81194" y="56250"/>
                  <a:pt x="81194" y="56250"/>
                  <a:pt x="81194" y="56250"/>
                </a:cubicBezTo>
                <a:cubicBezTo>
                  <a:pt x="82985" y="61250"/>
                  <a:pt x="83582" y="66250"/>
                  <a:pt x="82388" y="71250"/>
                </a:cubicBezTo>
                <a:cubicBezTo>
                  <a:pt x="106268" y="46875"/>
                  <a:pt x="106268" y="46875"/>
                  <a:pt x="106268" y="46875"/>
                </a:cubicBezTo>
                <a:cubicBezTo>
                  <a:pt x="114626" y="37500"/>
                  <a:pt x="114626" y="23125"/>
                  <a:pt x="106268" y="14375"/>
                </a:cubicBezTo>
                <a:cubicBezTo>
                  <a:pt x="103880" y="11875"/>
                  <a:pt x="103880" y="11875"/>
                  <a:pt x="103880" y="11875"/>
                </a:cubicBezTo>
                <a:cubicBezTo>
                  <a:pt x="99701" y="7500"/>
                  <a:pt x="94328" y="5000"/>
                  <a:pt x="88358" y="5000"/>
                </a:cubicBezTo>
                <a:close/>
                <a:moveTo>
                  <a:pt x="68059" y="40000"/>
                </a:moveTo>
                <a:cubicBezTo>
                  <a:pt x="69850" y="41250"/>
                  <a:pt x="71641" y="42500"/>
                  <a:pt x="72835" y="44375"/>
                </a:cubicBezTo>
                <a:cubicBezTo>
                  <a:pt x="75223" y="46250"/>
                  <a:pt x="75223" y="46250"/>
                  <a:pt x="75223" y="46250"/>
                </a:cubicBezTo>
                <a:cubicBezTo>
                  <a:pt x="76417" y="48125"/>
                  <a:pt x="77611" y="50000"/>
                  <a:pt x="78805" y="51875"/>
                </a:cubicBezTo>
                <a:cubicBezTo>
                  <a:pt x="95522" y="34375"/>
                  <a:pt x="95522" y="34375"/>
                  <a:pt x="95522" y="34375"/>
                </a:cubicBezTo>
                <a:cubicBezTo>
                  <a:pt x="97313" y="32500"/>
                  <a:pt x="97313" y="28750"/>
                  <a:pt x="95522" y="26875"/>
                </a:cubicBezTo>
                <a:cubicBezTo>
                  <a:pt x="91940" y="23125"/>
                  <a:pt x="91940" y="23125"/>
                  <a:pt x="91940" y="23125"/>
                </a:cubicBezTo>
                <a:cubicBezTo>
                  <a:pt x="89552" y="21250"/>
                  <a:pt x="86567" y="21250"/>
                  <a:pt x="84179" y="23125"/>
                </a:cubicBezTo>
                <a:lnTo>
                  <a:pt x="68059" y="400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763" name="Google Shape;9763;p35"/>
          <p:cNvPicPr preferRelativeResize="0"/>
          <p:nvPr/>
        </p:nvPicPr>
        <p:blipFill rotWithShape="1">
          <a:blip r:embed="rId3">
            <a:alphaModFix/>
          </a:blip>
          <a:srcRect b="0" l="0" r="0" t="0"/>
          <a:stretch/>
        </p:blipFill>
        <p:spPr>
          <a:xfrm>
            <a:off x="8783324" y="3399064"/>
            <a:ext cx="1044326" cy="689524"/>
          </a:xfrm>
          <a:prstGeom prst="rect">
            <a:avLst/>
          </a:prstGeom>
          <a:noFill/>
          <a:ln>
            <a:noFill/>
          </a:ln>
        </p:spPr>
      </p:pic>
      <p:pic>
        <p:nvPicPr>
          <p:cNvPr id="9764" name="Google Shape;9764;p35"/>
          <p:cNvPicPr preferRelativeResize="0"/>
          <p:nvPr/>
        </p:nvPicPr>
        <p:blipFill>
          <a:blip r:embed="rId4">
            <a:alphaModFix/>
          </a:blip>
          <a:stretch>
            <a:fillRect/>
          </a:stretch>
        </p:blipFill>
        <p:spPr>
          <a:xfrm>
            <a:off x="1716813" y="1579400"/>
            <a:ext cx="8758374" cy="3482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8" name="Shape 9768"/>
        <p:cNvGrpSpPr/>
        <p:nvPr/>
      </p:nvGrpSpPr>
      <p:grpSpPr>
        <a:xfrm>
          <a:off x="0" y="0"/>
          <a:ext cx="0" cy="0"/>
          <a:chOff x="0" y="0"/>
          <a:chExt cx="0" cy="0"/>
        </a:xfrm>
      </p:grpSpPr>
      <p:sp>
        <p:nvSpPr>
          <p:cNvPr id="9769" name="Google Shape;9769;p36"/>
          <p:cNvSpPr/>
          <p:nvPr/>
        </p:nvSpPr>
        <p:spPr>
          <a:xfrm>
            <a:off x="4006790" y="4256834"/>
            <a:ext cx="613200" cy="588000"/>
          </a:xfrm>
          <a:custGeom>
            <a:rect b="b" l="l" r="r" t="t"/>
            <a:pathLst>
              <a:path extrusionOk="0" h="120000" w="120000">
                <a:moveTo>
                  <a:pt x="31641" y="120000"/>
                </a:moveTo>
                <a:cubicBezTo>
                  <a:pt x="24477" y="120000"/>
                  <a:pt x="17910" y="117500"/>
                  <a:pt x="12537" y="111875"/>
                </a:cubicBezTo>
                <a:cubicBezTo>
                  <a:pt x="10746" y="110000"/>
                  <a:pt x="10746" y="110000"/>
                  <a:pt x="10746" y="110000"/>
                </a:cubicBezTo>
                <a:cubicBezTo>
                  <a:pt x="0" y="98750"/>
                  <a:pt x="0" y="80625"/>
                  <a:pt x="10746" y="70000"/>
                </a:cubicBezTo>
                <a:cubicBezTo>
                  <a:pt x="34626" y="44375"/>
                  <a:pt x="34626" y="44375"/>
                  <a:pt x="34626" y="44375"/>
                </a:cubicBezTo>
                <a:cubicBezTo>
                  <a:pt x="36417" y="42500"/>
                  <a:pt x="38805" y="41250"/>
                  <a:pt x="40597" y="40000"/>
                </a:cubicBezTo>
                <a:cubicBezTo>
                  <a:pt x="41791" y="37500"/>
                  <a:pt x="42985" y="35625"/>
                  <a:pt x="44776" y="33750"/>
                </a:cubicBezTo>
                <a:cubicBezTo>
                  <a:pt x="69253" y="8125"/>
                  <a:pt x="69253" y="8125"/>
                  <a:pt x="69253" y="8125"/>
                </a:cubicBezTo>
                <a:cubicBezTo>
                  <a:pt x="74626" y="3125"/>
                  <a:pt x="81194" y="0"/>
                  <a:pt x="88358" y="0"/>
                </a:cubicBezTo>
                <a:cubicBezTo>
                  <a:pt x="95522" y="0"/>
                  <a:pt x="102089" y="3125"/>
                  <a:pt x="107462" y="8125"/>
                </a:cubicBezTo>
                <a:cubicBezTo>
                  <a:pt x="109253" y="10625"/>
                  <a:pt x="109253" y="10625"/>
                  <a:pt x="109253" y="10625"/>
                </a:cubicBezTo>
                <a:cubicBezTo>
                  <a:pt x="120000" y="21250"/>
                  <a:pt x="120000" y="39375"/>
                  <a:pt x="109253" y="50625"/>
                </a:cubicBezTo>
                <a:cubicBezTo>
                  <a:pt x="84776" y="75625"/>
                  <a:pt x="84776" y="75625"/>
                  <a:pt x="84776" y="75625"/>
                </a:cubicBezTo>
                <a:cubicBezTo>
                  <a:pt x="83582" y="77500"/>
                  <a:pt x="81194" y="79375"/>
                  <a:pt x="79402" y="80625"/>
                </a:cubicBezTo>
                <a:cubicBezTo>
                  <a:pt x="78208" y="82500"/>
                  <a:pt x="77014" y="84375"/>
                  <a:pt x="75223" y="86250"/>
                </a:cubicBezTo>
                <a:cubicBezTo>
                  <a:pt x="50746" y="111875"/>
                  <a:pt x="50746" y="111875"/>
                  <a:pt x="50746" y="111875"/>
                </a:cubicBezTo>
                <a:cubicBezTo>
                  <a:pt x="45373" y="117500"/>
                  <a:pt x="38805" y="120000"/>
                  <a:pt x="31641" y="120000"/>
                </a:cubicBezTo>
                <a:close/>
                <a:moveTo>
                  <a:pt x="37611" y="48750"/>
                </a:moveTo>
                <a:cubicBezTo>
                  <a:pt x="13731" y="73750"/>
                  <a:pt x="13731" y="73750"/>
                  <a:pt x="13731" y="73750"/>
                </a:cubicBezTo>
                <a:cubicBezTo>
                  <a:pt x="5373" y="82500"/>
                  <a:pt x="5373" y="96875"/>
                  <a:pt x="13731" y="106250"/>
                </a:cubicBezTo>
                <a:cubicBezTo>
                  <a:pt x="16119" y="108125"/>
                  <a:pt x="16119" y="108125"/>
                  <a:pt x="16119" y="108125"/>
                </a:cubicBezTo>
                <a:cubicBezTo>
                  <a:pt x="20298" y="112500"/>
                  <a:pt x="25671" y="115000"/>
                  <a:pt x="31641" y="115000"/>
                </a:cubicBezTo>
                <a:cubicBezTo>
                  <a:pt x="37611" y="115000"/>
                  <a:pt x="42985" y="112500"/>
                  <a:pt x="47164" y="108125"/>
                </a:cubicBezTo>
                <a:cubicBezTo>
                  <a:pt x="71641" y="82500"/>
                  <a:pt x="71641" y="82500"/>
                  <a:pt x="71641" y="82500"/>
                </a:cubicBezTo>
                <a:cubicBezTo>
                  <a:pt x="80000" y="73750"/>
                  <a:pt x="80000" y="59375"/>
                  <a:pt x="71641" y="50000"/>
                </a:cubicBezTo>
                <a:cubicBezTo>
                  <a:pt x="69850" y="48125"/>
                  <a:pt x="69850" y="48125"/>
                  <a:pt x="69850" y="48125"/>
                </a:cubicBezTo>
                <a:cubicBezTo>
                  <a:pt x="68059" y="46250"/>
                  <a:pt x="66268" y="45000"/>
                  <a:pt x="64477" y="43750"/>
                </a:cubicBezTo>
                <a:cubicBezTo>
                  <a:pt x="59104" y="50000"/>
                  <a:pt x="59104" y="50000"/>
                  <a:pt x="59104" y="50000"/>
                </a:cubicBezTo>
                <a:cubicBezTo>
                  <a:pt x="59104" y="50000"/>
                  <a:pt x="59104" y="50000"/>
                  <a:pt x="59104" y="50000"/>
                </a:cubicBezTo>
                <a:cubicBezTo>
                  <a:pt x="59104" y="50000"/>
                  <a:pt x="59104" y="50000"/>
                  <a:pt x="59104" y="50000"/>
                </a:cubicBezTo>
                <a:cubicBezTo>
                  <a:pt x="57910" y="50625"/>
                  <a:pt x="57313" y="51875"/>
                  <a:pt x="57313" y="53125"/>
                </a:cubicBezTo>
                <a:cubicBezTo>
                  <a:pt x="58507" y="53750"/>
                  <a:pt x="59701" y="54375"/>
                  <a:pt x="60895" y="55625"/>
                </a:cubicBezTo>
                <a:cubicBezTo>
                  <a:pt x="64477" y="59375"/>
                  <a:pt x="64477" y="59375"/>
                  <a:pt x="64477" y="59375"/>
                </a:cubicBezTo>
                <a:cubicBezTo>
                  <a:pt x="65671" y="60625"/>
                  <a:pt x="66268" y="61875"/>
                  <a:pt x="66865" y="63750"/>
                </a:cubicBezTo>
                <a:cubicBezTo>
                  <a:pt x="66865" y="63750"/>
                  <a:pt x="67462" y="64375"/>
                  <a:pt x="67462" y="64375"/>
                </a:cubicBezTo>
                <a:cubicBezTo>
                  <a:pt x="68059" y="68125"/>
                  <a:pt x="66865" y="71875"/>
                  <a:pt x="64477" y="73750"/>
                </a:cubicBezTo>
                <a:cubicBezTo>
                  <a:pt x="38805" y="100625"/>
                  <a:pt x="38805" y="100625"/>
                  <a:pt x="38805" y="100625"/>
                </a:cubicBezTo>
                <a:cubicBezTo>
                  <a:pt x="35223" y="104375"/>
                  <a:pt x="28656" y="104375"/>
                  <a:pt x="24477" y="100625"/>
                </a:cubicBezTo>
                <a:cubicBezTo>
                  <a:pt x="21492" y="96875"/>
                  <a:pt x="21492" y="96875"/>
                  <a:pt x="21492" y="96875"/>
                </a:cubicBezTo>
                <a:cubicBezTo>
                  <a:pt x="17313" y="93125"/>
                  <a:pt x="17313" y="86250"/>
                  <a:pt x="21492" y="81875"/>
                </a:cubicBezTo>
                <a:cubicBezTo>
                  <a:pt x="38805" y="63750"/>
                  <a:pt x="38805" y="63750"/>
                  <a:pt x="38805" y="63750"/>
                </a:cubicBezTo>
                <a:cubicBezTo>
                  <a:pt x="37014" y="59375"/>
                  <a:pt x="36417" y="53750"/>
                  <a:pt x="37611" y="48750"/>
                </a:cubicBezTo>
                <a:close/>
                <a:moveTo>
                  <a:pt x="41194" y="68750"/>
                </a:moveTo>
                <a:cubicBezTo>
                  <a:pt x="24477" y="85625"/>
                  <a:pt x="24477" y="85625"/>
                  <a:pt x="24477" y="85625"/>
                </a:cubicBezTo>
                <a:cubicBezTo>
                  <a:pt x="22686" y="88125"/>
                  <a:pt x="22686" y="91250"/>
                  <a:pt x="24477" y="93750"/>
                </a:cubicBezTo>
                <a:cubicBezTo>
                  <a:pt x="28059" y="96875"/>
                  <a:pt x="28059" y="96875"/>
                  <a:pt x="28059" y="96875"/>
                </a:cubicBezTo>
                <a:cubicBezTo>
                  <a:pt x="29850" y="99375"/>
                  <a:pt x="33432" y="99375"/>
                  <a:pt x="35820" y="96875"/>
                </a:cubicBezTo>
                <a:cubicBezTo>
                  <a:pt x="51940" y="80000"/>
                  <a:pt x="51940" y="80000"/>
                  <a:pt x="51940" y="80000"/>
                </a:cubicBezTo>
                <a:cubicBezTo>
                  <a:pt x="50149" y="78750"/>
                  <a:pt x="48358" y="77500"/>
                  <a:pt x="47164" y="75625"/>
                </a:cubicBezTo>
                <a:cubicBezTo>
                  <a:pt x="44776" y="73750"/>
                  <a:pt x="44776" y="73750"/>
                  <a:pt x="44776" y="73750"/>
                </a:cubicBezTo>
                <a:cubicBezTo>
                  <a:pt x="43582" y="71875"/>
                  <a:pt x="42388" y="70625"/>
                  <a:pt x="41194" y="68750"/>
                </a:cubicBezTo>
                <a:close/>
                <a:moveTo>
                  <a:pt x="88358" y="5000"/>
                </a:moveTo>
                <a:cubicBezTo>
                  <a:pt x="82388" y="5000"/>
                  <a:pt x="77014" y="7500"/>
                  <a:pt x="72835" y="11875"/>
                </a:cubicBezTo>
                <a:cubicBezTo>
                  <a:pt x="48358" y="37500"/>
                  <a:pt x="48358" y="37500"/>
                  <a:pt x="48358" y="37500"/>
                </a:cubicBezTo>
                <a:cubicBezTo>
                  <a:pt x="44179" y="41875"/>
                  <a:pt x="41791" y="47500"/>
                  <a:pt x="41791" y="53750"/>
                </a:cubicBezTo>
                <a:cubicBezTo>
                  <a:pt x="41791" y="60000"/>
                  <a:pt x="44179" y="65625"/>
                  <a:pt x="48358" y="70000"/>
                </a:cubicBezTo>
                <a:cubicBezTo>
                  <a:pt x="50149" y="72500"/>
                  <a:pt x="50149" y="72500"/>
                  <a:pt x="50149" y="72500"/>
                </a:cubicBezTo>
                <a:cubicBezTo>
                  <a:pt x="51940" y="73750"/>
                  <a:pt x="53731" y="75000"/>
                  <a:pt x="55522" y="76250"/>
                </a:cubicBezTo>
                <a:cubicBezTo>
                  <a:pt x="60895" y="70625"/>
                  <a:pt x="60895" y="70625"/>
                  <a:pt x="60895" y="70625"/>
                </a:cubicBezTo>
                <a:cubicBezTo>
                  <a:pt x="60895" y="70625"/>
                  <a:pt x="60895" y="70625"/>
                  <a:pt x="60895" y="70625"/>
                </a:cubicBezTo>
                <a:cubicBezTo>
                  <a:pt x="62089" y="69375"/>
                  <a:pt x="62089" y="68125"/>
                  <a:pt x="62686" y="66875"/>
                </a:cubicBezTo>
                <a:cubicBezTo>
                  <a:pt x="60895" y="66250"/>
                  <a:pt x="60298" y="65625"/>
                  <a:pt x="59104" y="65000"/>
                </a:cubicBezTo>
                <a:cubicBezTo>
                  <a:pt x="55522" y="61250"/>
                  <a:pt x="55522" y="61250"/>
                  <a:pt x="55522" y="61250"/>
                </a:cubicBezTo>
                <a:cubicBezTo>
                  <a:pt x="54328" y="60000"/>
                  <a:pt x="53731" y="58125"/>
                  <a:pt x="53134" y="56250"/>
                </a:cubicBezTo>
                <a:cubicBezTo>
                  <a:pt x="53134" y="56250"/>
                  <a:pt x="52537" y="55625"/>
                  <a:pt x="52537" y="55625"/>
                </a:cubicBezTo>
                <a:cubicBezTo>
                  <a:pt x="51940" y="51875"/>
                  <a:pt x="53134" y="48750"/>
                  <a:pt x="55522" y="46250"/>
                </a:cubicBezTo>
                <a:cubicBezTo>
                  <a:pt x="81194" y="19375"/>
                  <a:pt x="81194" y="19375"/>
                  <a:pt x="81194" y="19375"/>
                </a:cubicBezTo>
                <a:cubicBezTo>
                  <a:pt x="84776" y="15625"/>
                  <a:pt x="91343" y="15625"/>
                  <a:pt x="95522" y="19375"/>
                </a:cubicBezTo>
                <a:cubicBezTo>
                  <a:pt x="98507" y="23125"/>
                  <a:pt x="98507" y="23125"/>
                  <a:pt x="98507" y="23125"/>
                </a:cubicBezTo>
                <a:cubicBezTo>
                  <a:pt x="102686" y="27500"/>
                  <a:pt x="102686" y="33750"/>
                  <a:pt x="98507" y="38125"/>
                </a:cubicBezTo>
                <a:cubicBezTo>
                  <a:pt x="81194" y="56250"/>
                  <a:pt x="81194" y="56250"/>
                  <a:pt x="81194" y="56250"/>
                </a:cubicBezTo>
                <a:cubicBezTo>
                  <a:pt x="82985" y="61250"/>
                  <a:pt x="83582" y="66250"/>
                  <a:pt x="82388" y="71250"/>
                </a:cubicBezTo>
                <a:cubicBezTo>
                  <a:pt x="106268" y="46875"/>
                  <a:pt x="106268" y="46875"/>
                  <a:pt x="106268" y="46875"/>
                </a:cubicBezTo>
                <a:cubicBezTo>
                  <a:pt x="114626" y="37500"/>
                  <a:pt x="114626" y="23125"/>
                  <a:pt x="106268" y="14375"/>
                </a:cubicBezTo>
                <a:cubicBezTo>
                  <a:pt x="103880" y="11875"/>
                  <a:pt x="103880" y="11875"/>
                  <a:pt x="103880" y="11875"/>
                </a:cubicBezTo>
                <a:cubicBezTo>
                  <a:pt x="99701" y="7500"/>
                  <a:pt x="94328" y="5000"/>
                  <a:pt x="88358" y="5000"/>
                </a:cubicBezTo>
                <a:close/>
                <a:moveTo>
                  <a:pt x="68059" y="40000"/>
                </a:moveTo>
                <a:cubicBezTo>
                  <a:pt x="69850" y="41250"/>
                  <a:pt x="71641" y="42500"/>
                  <a:pt x="72835" y="44375"/>
                </a:cubicBezTo>
                <a:cubicBezTo>
                  <a:pt x="75223" y="46250"/>
                  <a:pt x="75223" y="46250"/>
                  <a:pt x="75223" y="46250"/>
                </a:cubicBezTo>
                <a:cubicBezTo>
                  <a:pt x="76417" y="48125"/>
                  <a:pt x="77611" y="50000"/>
                  <a:pt x="78805" y="51875"/>
                </a:cubicBezTo>
                <a:cubicBezTo>
                  <a:pt x="95522" y="34375"/>
                  <a:pt x="95522" y="34375"/>
                  <a:pt x="95522" y="34375"/>
                </a:cubicBezTo>
                <a:cubicBezTo>
                  <a:pt x="97313" y="32500"/>
                  <a:pt x="97313" y="28750"/>
                  <a:pt x="95522" y="26875"/>
                </a:cubicBezTo>
                <a:cubicBezTo>
                  <a:pt x="91940" y="23125"/>
                  <a:pt x="91940" y="23125"/>
                  <a:pt x="91940" y="23125"/>
                </a:cubicBezTo>
                <a:cubicBezTo>
                  <a:pt x="89552" y="21250"/>
                  <a:pt x="86567" y="21250"/>
                  <a:pt x="84179" y="23125"/>
                </a:cubicBezTo>
                <a:lnTo>
                  <a:pt x="68059" y="400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770" name="Google Shape;9770;p36"/>
          <p:cNvPicPr preferRelativeResize="0"/>
          <p:nvPr/>
        </p:nvPicPr>
        <p:blipFill rotWithShape="1">
          <a:blip r:embed="rId3">
            <a:alphaModFix/>
          </a:blip>
          <a:srcRect b="0" l="0" r="0" t="0"/>
          <a:stretch/>
        </p:blipFill>
        <p:spPr>
          <a:xfrm>
            <a:off x="8783324" y="3399064"/>
            <a:ext cx="1044326" cy="689524"/>
          </a:xfrm>
          <a:prstGeom prst="rect">
            <a:avLst/>
          </a:prstGeom>
          <a:noFill/>
          <a:ln>
            <a:noFill/>
          </a:ln>
        </p:spPr>
      </p:pic>
      <p:pic>
        <p:nvPicPr>
          <p:cNvPr id="9771" name="Google Shape;9771;p36"/>
          <p:cNvPicPr preferRelativeResize="0"/>
          <p:nvPr/>
        </p:nvPicPr>
        <p:blipFill>
          <a:blip r:embed="rId4">
            <a:alphaModFix/>
          </a:blip>
          <a:stretch>
            <a:fillRect/>
          </a:stretch>
        </p:blipFill>
        <p:spPr>
          <a:xfrm>
            <a:off x="2851375" y="1391425"/>
            <a:ext cx="6489259" cy="39520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5" name="Shape 9775"/>
        <p:cNvGrpSpPr/>
        <p:nvPr/>
      </p:nvGrpSpPr>
      <p:grpSpPr>
        <a:xfrm>
          <a:off x="0" y="0"/>
          <a:ext cx="0" cy="0"/>
          <a:chOff x="0" y="0"/>
          <a:chExt cx="0" cy="0"/>
        </a:xfrm>
      </p:grpSpPr>
      <p:sp>
        <p:nvSpPr>
          <p:cNvPr id="9776" name="Google Shape;9776;p37"/>
          <p:cNvSpPr/>
          <p:nvPr/>
        </p:nvSpPr>
        <p:spPr>
          <a:xfrm>
            <a:off x="4006790" y="4256834"/>
            <a:ext cx="613200" cy="588000"/>
          </a:xfrm>
          <a:custGeom>
            <a:rect b="b" l="l" r="r" t="t"/>
            <a:pathLst>
              <a:path extrusionOk="0" h="120000" w="120000">
                <a:moveTo>
                  <a:pt x="31641" y="120000"/>
                </a:moveTo>
                <a:cubicBezTo>
                  <a:pt x="24477" y="120000"/>
                  <a:pt x="17910" y="117500"/>
                  <a:pt x="12537" y="111875"/>
                </a:cubicBezTo>
                <a:cubicBezTo>
                  <a:pt x="10746" y="110000"/>
                  <a:pt x="10746" y="110000"/>
                  <a:pt x="10746" y="110000"/>
                </a:cubicBezTo>
                <a:cubicBezTo>
                  <a:pt x="0" y="98750"/>
                  <a:pt x="0" y="80625"/>
                  <a:pt x="10746" y="70000"/>
                </a:cubicBezTo>
                <a:cubicBezTo>
                  <a:pt x="34626" y="44375"/>
                  <a:pt x="34626" y="44375"/>
                  <a:pt x="34626" y="44375"/>
                </a:cubicBezTo>
                <a:cubicBezTo>
                  <a:pt x="36417" y="42500"/>
                  <a:pt x="38805" y="41250"/>
                  <a:pt x="40597" y="40000"/>
                </a:cubicBezTo>
                <a:cubicBezTo>
                  <a:pt x="41791" y="37500"/>
                  <a:pt x="42985" y="35625"/>
                  <a:pt x="44776" y="33750"/>
                </a:cubicBezTo>
                <a:cubicBezTo>
                  <a:pt x="69253" y="8125"/>
                  <a:pt x="69253" y="8125"/>
                  <a:pt x="69253" y="8125"/>
                </a:cubicBezTo>
                <a:cubicBezTo>
                  <a:pt x="74626" y="3125"/>
                  <a:pt x="81194" y="0"/>
                  <a:pt x="88358" y="0"/>
                </a:cubicBezTo>
                <a:cubicBezTo>
                  <a:pt x="95522" y="0"/>
                  <a:pt x="102089" y="3125"/>
                  <a:pt x="107462" y="8125"/>
                </a:cubicBezTo>
                <a:cubicBezTo>
                  <a:pt x="109253" y="10625"/>
                  <a:pt x="109253" y="10625"/>
                  <a:pt x="109253" y="10625"/>
                </a:cubicBezTo>
                <a:cubicBezTo>
                  <a:pt x="120000" y="21250"/>
                  <a:pt x="120000" y="39375"/>
                  <a:pt x="109253" y="50625"/>
                </a:cubicBezTo>
                <a:cubicBezTo>
                  <a:pt x="84776" y="75625"/>
                  <a:pt x="84776" y="75625"/>
                  <a:pt x="84776" y="75625"/>
                </a:cubicBezTo>
                <a:cubicBezTo>
                  <a:pt x="83582" y="77500"/>
                  <a:pt x="81194" y="79375"/>
                  <a:pt x="79402" y="80625"/>
                </a:cubicBezTo>
                <a:cubicBezTo>
                  <a:pt x="78208" y="82500"/>
                  <a:pt x="77014" y="84375"/>
                  <a:pt x="75223" y="86250"/>
                </a:cubicBezTo>
                <a:cubicBezTo>
                  <a:pt x="50746" y="111875"/>
                  <a:pt x="50746" y="111875"/>
                  <a:pt x="50746" y="111875"/>
                </a:cubicBezTo>
                <a:cubicBezTo>
                  <a:pt x="45373" y="117500"/>
                  <a:pt x="38805" y="120000"/>
                  <a:pt x="31641" y="120000"/>
                </a:cubicBezTo>
                <a:close/>
                <a:moveTo>
                  <a:pt x="37611" y="48750"/>
                </a:moveTo>
                <a:cubicBezTo>
                  <a:pt x="13731" y="73750"/>
                  <a:pt x="13731" y="73750"/>
                  <a:pt x="13731" y="73750"/>
                </a:cubicBezTo>
                <a:cubicBezTo>
                  <a:pt x="5373" y="82500"/>
                  <a:pt x="5373" y="96875"/>
                  <a:pt x="13731" y="106250"/>
                </a:cubicBezTo>
                <a:cubicBezTo>
                  <a:pt x="16119" y="108125"/>
                  <a:pt x="16119" y="108125"/>
                  <a:pt x="16119" y="108125"/>
                </a:cubicBezTo>
                <a:cubicBezTo>
                  <a:pt x="20298" y="112500"/>
                  <a:pt x="25671" y="115000"/>
                  <a:pt x="31641" y="115000"/>
                </a:cubicBezTo>
                <a:cubicBezTo>
                  <a:pt x="37611" y="115000"/>
                  <a:pt x="42985" y="112500"/>
                  <a:pt x="47164" y="108125"/>
                </a:cubicBezTo>
                <a:cubicBezTo>
                  <a:pt x="71641" y="82500"/>
                  <a:pt x="71641" y="82500"/>
                  <a:pt x="71641" y="82500"/>
                </a:cubicBezTo>
                <a:cubicBezTo>
                  <a:pt x="80000" y="73750"/>
                  <a:pt x="80000" y="59375"/>
                  <a:pt x="71641" y="50000"/>
                </a:cubicBezTo>
                <a:cubicBezTo>
                  <a:pt x="69850" y="48125"/>
                  <a:pt x="69850" y="48125"/>
                  <a:pt x="69850" y="48125"/>
                </a:cubicBezTo>
                <a:cubicBezTo>
                  <a:pt x="68059" y="46250"/>
                  <a:pt x="66268" y="45000"/>
                  <a:pt x="64477" y="43750"/>
                </a:cubicBezTo>
                <a:cubicBezTo>
                  <a:pt x="59104" y="50000"/>
                  <a:pt x="59104" y="50000"/>
                  <a:pt x="59104" y="50000"/>
                </a:cubicBezTo>
                <a:cubicBezTo>
                  <a:pt x="59104" y="50000"/>
                  <a:pt x="59104" y="50000"/>
                  <a:pt x="59104" y="50000"/>
                </a:cubicBezTo>
                <a:cubicBezTo>
                  <a:pt x="59104" y="50000"/>
                  <a:pt x="59104" y="50000"/>
                  <a:pt x="59104" y="50000"/>
                </a:cubicBezTo>
                <a:cubicBezTo>
                  <a:pt x="57910" y="50625"/>
                  <a:pt x="57313" y="51875"/>
                  <a:pt x="57313" y="53125"/>
                </a:cubicBezTo>
                <a:cubicBezTo>
                  <a:pt x="58507" y="53750"/>
                  <a:pt x="59701" y="54375"/>
                  <a:pt x="60895" y="55625"/>
                </a:cubicBezTo>
                <a:cubicBezTo>
                  <a:pt x="64477" y="59375"/>
                  <a:pt x="64477" y="59375"/>
                  <a:pt x="64477" y="59375"/>
                </a:cubicBezTo>
                <a:cubicBezTo>
                  <a:pt x="65671" y="60625"/>
                  <a:pt x="66268" y="61875"/>
                  <a:pt x="66865" y="63750"/>
                </a:cubicBezTo>
                <a:cubicBezTo>
                  <a:pt x="66865" y="63750"/>
                  <a:pt x="67462" y="64375"/>
                  <a:pt x="67462" y="64375"/>
                </a:cubicBezTo>
                <a:cubicBezTo>
                  <a:pt x="68059" y="68125"/>
                  <a:pt x="66865" y="71875"/>
                  <a:pt x="64477" y="73750"/>
                </a:cubicBezTo>
                <a:cubicBezTo>
                  <a:pt x="38805" y="100625"/>
                  <a:pt x="38805" y="100625"/>
                  <a:pt x="38805" y="100625"/>
                </a:cubicBezTo>
                <a:cubicBezTo>
                  <a:pt x="35223" y="104375"/>
                  <a:pt x="28656" y="104375"/>
                  <a:pt x="24477" y="100625"/>
                </a:cubicBezTo>
                <a:cubicBezTo>
                  <a:pt x="21492" y="96875"/>
                  <a:pt x="21492" y="96875"/>
                  <a:pt x="21492" y="96875"/>
                </a:cubicBezTo>
                <a:cubicBezTo>
                  <a:pt x="17313" y="93125"/>
                  <a:pt x="17313" y="86250"/>
                  <a:pt x="21492" y="81875"/>
                </a:cubicBezTo>
                <a:cubicBezTo>
                  <a:pt x="38805" y="63750"/>
                  <a:pt x="38805" y="63750"/>
                  <a:pt x="38805" y="63750"/>
                </a:cubicBezTo>
                <a:cubicBezTo>
                  <a:pt x="37014" y="59375"/>
                  <a:pt x="36417" y="53750"/>
                  <a:pt x="37611" y="48750"/>
                </a:cubicBezTo>
                <a:close/>
                <a:moveTo>
                  <a:pt x="41194" y="68750"/>
                </a:moveTo>
                <a:cubicBezTo>
                  <a:pt x="24477" y="85625"/>
                  <a:pt x="24477" y="85625"/>
                  <a:pt x="24477" y="85625"/>
                </a:cubicBezTo>
                <a:cubicBezTo>
                  <a:pt x="22686" y="88125"/>
                  <a:pt x="22686" y="91250"/>
                  <a:pt x="24477" y="93750"/>
                </a:cubicBezTo>
                <a:cubicBezTo>
                  <a:pt x="28059" y="96875"/>
                  <a:pt x="28059" y="96875"/>
                  <a:pt x="28059" y="96875"/>
                </a:cubicBezTo>
                <a:cubicBezTo>
                  <a:pt x="29850" y="99375"/>
                  <a:pt x="33432" y="99375"/>
                  <a:pt x="35820" y="96875"/>
                </a:cubicBezTo>
                <a:cubicBezTo>
                  <a:pt x="51940" y="80000"/>
                  <a:pt x="51940" y="80000"/>
                  <a:pt x="51940" y="80000"/>
                </a:cubicBezTo>
                <a:cubicBezTo>
                  <a:pt x="50149" y="78750"/>
                  <a:pt x="48358" y="77500"/>
                  <a:pt x="47164" y="75625"/>
                </a:cubicBezTo>
                <a:cubicBezTo>
                  <a:pt x="44776" y="73750"/>
                  <a:pt x="44776" y="73750"/>
                  <a:pt x="44776" y="73750"/>
                </a:cubicBezTo>
                <a:cubicBezTo>
                  <a:pt x="43582" y="71875"/>
                  <a:pt x="42388" y="70625"/>
                  <a:pt x="41194" y="68750"/>
                </a:cubicBezTo>
                <a:close/>
                <a:moveTo>
                  <a:pt x="88358" y="5000"/>
                </a:moveTo>
                <a:cubicBezTo>
                  <a:pt x="82388" y="5000"/>
                  <a:pt x="77014" y="7500"/>
                  <a:pt x="72835" y="11875"/>
                </a:cubicBezTo>
                <a:cubicBezTo>
                  <a:pt x="48358" y="37500"/>
                  <a:pt x="48358" y="37500"/>
                  <a:pt x="48358" y="37500"/>
                </a:cubicBezTo>
                <a:cubicBezTo>
                  <a:pt x="44179" y="41875"/>
                  <a:pt x="41791" y="47500"/>
                  <a:pt x="41791" y="53750"/>
                </a:cubicBezTo>
                <a:cubicBezTo>
                  <a:pt x="41791" y="60000"/>
                  <a:pt x="44179" y="65625"/>
                  <a:pt x="48358" y="70000"/>
                </a:cubicBezTo>
                <a:cubicBezTo>
                  <a:pt x="50149" y="72500"/>
                  <a:pt x="50149" y="72500"/>
                  <a:pt x="50149" y="72500"/>
                </a:cubicBezTo>
                <a:cubicBezTo>
                  <a:pt x="51940" y="73750"/>
                  <a:pt x="53731" y="75000"/>
                  <a:pt x="55522" y="76250"/>
                </a:cubicBezTo>
                <a:cubicBezTo>
                  <a:pt x="60895" y="70625"/>
                  <a:pt x="60895" y="70625"/>
                  <a:pt x="60895" y="70625"/>
                </a:cubicBezTo>
                <a:cubicBezTo>
                  <a:pt x="60895" y="70625"/>
                  <a:pt x="60895" y="70625"/>
                  <a:pt x="60895" y="70625"/>
                </a:cubicBezTo>
                <a:cubicBezTo>
                  <a:pt x="62089" y="69375"/>
                  <a:pt x="62089" y="68125"/>
                  <a:pt x="62686" y="66875"/>
                </a:cubicBezTo>
                <a:cubicBezTo>
                  <a:pt x="60895" y="66250"/>
                  <a:pt x="60298" y="65625"/>
                  <a:pt x="59104" y="65000"/>
                </a:cubicBezTo>
                <a:cubicBezTo>
                  <a:pt x="55522" y="61250"/>
                  <a:pt x="55522" y="61250"/>
                  <a:pt x="55522" y="61250"/>
                </a:cubicBezTo>
                <a:cubicBezTo>
                  <a:pt x="54328" y="60000"/>
                  <a:pt x="53731" y="58125"/>
                  <a:pt x="53134" y="56250"/>
                </a:cubicBezTo>
                <a:cubicBezTo>
                  <a:pt x="53134" y="56250"/>
                  <a:pt x="52537" y="55625"/>
                  <a:pt x="52537" y="55625"/>
                </a:cubicBezTo>
                <a:cubicBezTo>
                  <a:pt x="51940" y="51875"/>
                  <a:pt x="53134" y="48750"/>
                  <a:pt x="55522" y="46250"/>
                </a:cubicBezTo>
                <a:cubicBezTo>
                  <a:pt x="81194" y="19375"/>
                  <a:pt x="81194" y="19375"/>
                  <a:pt x="81194" y="19375"/>
                </a:cubicBezTo>
                <a:cubicBezTo>
                  <a:pt x="84776" y="15625"/>
                  <a:pt x="91343" y="15625"/>
                  <a:pt x="95522" y="19375"/>
                </a:cubicBezTo>
                <a:cubicBezTo>
                  <a:pt x="98507" y="23125"/>
                  <a:pt x="98507" y="23125"/>
                  <a:pt x="98507" y="23125"/>
                </a:cubicBezTo>
                <a:cubicBezTo>
                  <a:pt x="102686" y="27500"/>
                  <a:pt x="102686" y="33750"/>
                  <a:pt x="98507" y="38125"/>
                </a:cubicBezTo>
                <a:cubicBezTo>
                  <a:pt x="81194" y="56250"/>
                  <a:pt x="81194" y="56250"/>
                  <a:pt x="81194" y="56250"/>
                </a:cubicBezTo>
                <a:cubicBezTo>
                  <a:pt x="82985" y="61250"/>
                  <a:pt x="83582" y="66250"/>
                  <a:pt x="82388" y="71250"/>
                </a:cubicBezTo>
                <a:cubicBezTo>
                  <a:pt x="106268" y="46875"/>
                  <a:pt x="106268" y="46875"/>
                  <a:pt x="106268" y="46875"/>
                </a:cubicBezTo>
                <a:cubicBezTo>
                  <a:pt x="114626" y="37500"/>
                  <a:pt x="114626" y="23125"/>
                  <a:pt x="106268" y="14375"/>
                </a:cubicBezTo>
                <a:cubicBezTo>
                  <a:pt x="103880" y="11875"/>
                  <a:pt x="103880" y="11875"/>
                  <a:pt x="103880" y="11875"/>
                </a:cubicBezTo>
                <a:cubicBezTo>
                  <a:pt x="99701" y="7500"/>
                  <a:pt x="94328" y="5000"/>
                  <a:pt x="88358" y="5000"/>
                </a:cubicBezTo>
                <a:close/>
                <a:moveTo>
                  <a:pt x="68059" y="40000"/>
                </a:moveTo>
                <a:cubicBezTo>
                  <a:pt x="69850" y="41250"/>
                  <a:pt x="71641" y="42500"/>
                  <a:pt x="72835" y="44375"/>
                </a:cubicBezTo>
                <a:cubicBezTo>
                  <a:pt x="75223" y="46250"/>
                  <a:pt x="75223" y="46250"/>
                  <a:pt x="75223" y="46250"/>
                </a:cubicBezTo>
                <a:cubicBezTo>
                  <a:pt x="76417" y="48125"/>
                  <a:pt x="77611" y="50000"/>
                  <a:pt x="78805" y="51875"/>
                </a:cubicBezTo>
                <a:cubicBezTo>
                  <a:pt x="95522" y="34375"/>
                  <a:pt x="95522" y="34375"/>
                  <a:pt x="95522" y="34375"/>
                </a:cubicBezTo>
                <a:cubicBezTo>
                  <a:pt x="97313" y="32500"/>
                  <a:pt x="97313" y="28750"/>
                  <a:pt x="95522" y="26875"/>
                </a:cubicBezTo>
                <a:cubicBezTo>
                  <a:pt x="91940" y="23125"/>
                  <a:pt x="91940" y="23125"/>
                  <a:pt x="91940" y="23125"/>
                </a:cubicBezTo>
                <a:cubicBezTo>
                  <a:pt x="89552" y="21250"/>
                  <a:pt x="86567" y="21250"/>
                  <a:pt x="84179" y="23125"/>
                </a:cubicBezTo>
                <a:lnTo>
                  <a:pt x="68059" y="400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777" name="Google Shape;9777;p37"/>
          <p:cNvPicPr preferRelativeResize="0"/>
          <p:nvPr/>
        </p:nvPicPr>
        <p:blipFill rotWithShape="1">
          <a:blip r:embed="rId3">
            <a:alphaModFix/>
          </a:blip>
          <a:srcRect b="0" l="0" r="0" t="0"/>
          <a:stretch/>
        </p:blipFill>
        <p:spPr>
          <a:xfrm>
            <a:off x="8783324" y="3399064"/>
            <a:ext cx="1044326" cy="689524"/>
          </a:xfrm>
          <a:prstGeom prst="rect">
            <a:avLst/>
          </a:prstGeom>
          <a:noFill/>
          <a:ln>
            <a:noFill/>
          </a:ln>
        </p:spPr>
      </p:pic>
      <p:sp>
        <p:nvSpPr>
          <p:cNvPr id="9778" name="Google Shape;9778;p37"/>
          <p:cNvSpPr txBox="1"/>
          <p:nvPr>
            <p:ph type="title"/>
          </p:nvPr>
        </p:nvSpPr>
        <p:spPr>
          <a:xfrm>
            <a:off x="5011650" y="2951400"/>
            <a:ext cx="2168700" cy="9552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3000"/>
              <a:buFont typeface="Calibri"/>
              <a:buNone/>
            </a:pPr>
            <a:r>
              <a:rPr b="1" lang="en-US" sz="4800"/>
              <a:t>Demo!</a:t>
            </a:r>
            <a:endParaRPr b="1" i="0" sz="4800" u="none" cap="none" strike="noStrike">
              <a:solidFill>
                <a:schemeClr val="accen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2" name="Shape 9782"/>
        <p:cNvGrpSpPr/>
        <p:nvPr/>
      </p:nvGrpSpPr>
      <p:grpSpPr>
        <a:xfrm>
          <a:off x="0" y="0"/>
          <a:ext cx="0" cy="0"/>
          <a:chOff x="0" y="0"/>
          <a:chExt cx="0" cy="0"/>
        </a:xfrm>
      </p:grpSpPr>
      <p:sp>
        <p:nvSpPr>
          <p:cNvPr id="9783" name="Google Shape;9783;p38"/>
          <p:cNvSpPr/>
          <p:nvPr/>
        </p:nvSpPr>
        <p:spPr>
          <a:xfrm>
            <a:off x="4006790" y="4256834"/>
            <a:ext cx="613200" cy="588000"/>
          </a:xfrm>
          <a:custGeom>
            <a:rect b="b" l="l" r="r" t="t"/>
            <a:pathLst>
              <a:path extrusionOk="0" h="120000" w="120000">
                <a:moveTo>
                  <a:pt x="31641" y="120000"/>
                </a:moveTo>
                <a:cubicBezTo>
                  <a:pt x="24477" y="120000"/>
                  <a:pt x="17910" y="117500"/>
                  <a:pt x="12537" y="111875"/>
                </a:cubicBezTo>
                <a:cubicBezTo>
                  <a:pt x="10746" y="110000"/>
                  <a:pt x="10746" y="110000"/>
                  <a:pt x="10746" y="110000"/>
                </a:cubicBezTo>
                <a:cubicBezTo>
                  <a:pt x="0" y="98750"/>
                  <a:pt x="0" y="80625"/>
                  <a:pt x="10746" y="70000"/>
                </a:cubicBezTo>
                <a:cubicBezTo>
                  <a:pt x="34626" y="44375"/>
                  <a:pt x="34626" y="44375"/>
                  <a:pt x="34626" y="44375"/>
                </a:cubicBezTo>
                <a:cubicBezTo>
                  <a:pt x="36417" y="42500"/>
                  <a:pt x="38805" y="41250"/>
                  <a:pt x="40597" y="40000"/>
                </a:cubicBezTo>
                <a:cubicBezTo>
                  <a:pt x="41791" y="37500"/>
                  <a:pt x="42985" y="35625"/>
                  <a:pt x="44776" y="33750"/>
                </a:cubicBezTo>
                <a:cubicBezTo>
                  <a:pt x="69253" y="8125"/>
                  <a:pt x="69253" y="8125"/>
                  <a:pt x="69253" y="8125"/>
                </a:cubicBezTo>
                <a:cubicBezTo>
                  <a:pt x="74626" y="3125"/>
                  <a:pt x="81194" y="0"/>
                  <a:pt x="88358" y="0"/>
                </a:cubicBezTo>
                <a:cubicBezTo>
                  <a:pt x="95522" y="0"/>
                  <a:pt x="102089" y="3125"/>
                  <a:pt x="107462" y="8125"/>
                </a:cubicBezTo>
                <a:cubicBezTo>
                  <a:pt x="109253" y="10625"/>
                  <a:pt x="109253" y="10625"/>
                  <a:pt x="109253" y="10625"/>
                </a:cubicBezTo>
                <a:cubicBezTo>
                  <a:pt x="120000" y="21250"/>
                  <a:pt x="120000" y="39375"/>
                  <a:pt x="109253" y="50625"/>
                </a:cubicBezTo>
                <a:cubicBezTo>
                  <a:pt x="84776" y="75625"/>
                  <a:pt x="84776" y="75625"/>
                  <a:pt x="84776" y="75625"/>
                </a:cubicBezTo>
                <a:cubicBezTo>
                  <a:pt x="83582" y="77500"/>
                  <a:pt x="81194" y="79375"/>
                  <a:pt x="79402" y="80625"/>
                </a:cubicBezTo>
                <a:cubicBezTo>
                  <a:pt x="78208" y="82500"/>
                  <a:pt x="77014" y="84375"/>
                  <a:pt x="75223" y="86250"/>
                </a:cubicBezTo>
                <a:cubicBezTo>
                  <a:pt x="50746" y="111875"/>
                  <a:pt x="50746" y="111875"/>
                  <a:pt x="50746" y="111875"/>
                </a:cubicBezTo>
                <a:cubicBezTo>
                  <a:pt x="45373" y="117500"/>
                  <a:pt x="38805" y="120000"/>
                  <a:pt x="31641" y="120000"/>
                </a:cubicBezTo>
                <a:close/>
                <a:moveTo>
                  <a:pt x="37611" y="48750"/>
                </a:moveTo>
                <a:cubicBezTo>
                  <a:pt x="13731" y="73750"/>
                  <a:pt x="13731" y="73750"/>
                  <a:pt x="13731" y="73750"/>
                </a:cubicBezTo>
                <a:cubicBezTo>
                  <a:pt x="5373" y="82500"/>
                  <a:pt x="5373" y="96875"/>
                  <a:pt x="13731" y="106250"/>
                </a:cubicBezTo>
                <a:cubicBezTo>
                  <a:pt x="16119" y="108125"/>
                  <a:pt x="16119" y="108125"/>
                  <a:pt x="16119" y="108125"/>
                </a:cubicBezTo>
                <a:cubicBezTo>
                  <a:pt x="20298" y="112500"/>
                  <a:pt x="25671" y="115000"/>
                  <a:pt x="31641" y="115000"/>
                </a:cubicBezTo>
                <a:cubicBezTo>
                  <a:pt x="37611" y="115000"/>
                  <a:pt x="42985" y="112500"/>
                  <a:pt x="47164" y="108125"/>
                </a:cubicBezTo>
                <a:cubicBezTo>
                  <a:pt x="71641" y="82500"/>
                  <a:pt x="71641" y="82500"/>
                  <a:pt x="71641" y="82500"/>
                </a:cubicBezTo>
                <a:cubicBezTo>
                  <a:pt x="80000" y="73750"/>
                  <a:pt x="80000" y="59375"/>
                  <a:pt x="71641" y="50000"/>
                </a:cubicBezTo>
                <a:cubicBezTo>
                  <a:pt x="69850" y="48125"/>
                  <a:pt x="69850" y="48125"/>
                  <a:pt x="69850" y="48125"/>
                </a:cubicBezTo>
                <a:cubicBezTo>
                  <a:pt x="68059" y="46250"/>
                  <a:pt x="66268" y="45000"/>
                  <a:pt x="64477" y="43750"/>
                </a:cubicBezTo>
                <a:cubicBezTo>
                  <a:pt x="59104" y="50000"/>
                  <a:pt x="59104" y="50000"/>
                  <a:pt x="59104" y="50000"/>
                </a:cubicBezTo>
                <a:cubicBezTo>
                  <a:pt x="59104" y="50000"/>
                  <a:pt x="59104" y="50000"/>
                  <a:pt x="59104" y="50000"/>
                </a:cubicBezTo>
                <a:cubicBezTo>
                  <a:pt x="59104" y="50000"/>
                  <a:pt x="59104" y="50000"/>
                  <a:pt x="59104" y="50000"/>
                </a:cubicBezTo>
                <a:cubicBezTo>
                  <a:pt x="57910" y="50625"/>
                  <a:pt x="57313" y="51875"/>
                  <a:pt x="57313" y="53125"/>
                </a:cubicBezTo>
                <a:cubicBezTo>
                  <a:pt x="58507" y="53750"/>
                  <a:pt x="59701" y="54375"/>
                  <a:pt x="60895" y="55625"/>
                </a:cubicBezTo>
                <a:cubicBezTo>
                  <a:pt x="64477" y="59375"/>
                  <a:pt x="64477" y="59375"/>
                  <a:pt x="64477" y="59375"/>
                </a:cubicBezTo>
                <a:cubicBezTo>
                  <a:pt x="65671" y="60625"/>
                  <a:pt x="66268" y="61875"/>
                  <a:pt x="66865" y="63750"/>
                </a:cubicBezTo>
                <a:cubicBezTo>
                  <a:pt x="66865" y="63750"/>
                  <a:pt x="67462" y="64375"/>
                  <a:pt x="67462" y="64375"/>
                </a:cubicBezTo>
                <a:cubicBezTo>
                  <a:pt x="68059" y="68125"/>
                  <a:pt x="66865" y="71875"/>
                  <a:pt x="64477" y="73750"/>
                </a:cubicBezTo>
                <a:cubicBezTo>
                  <a:pt x="38805" y="100625"/>
                  <a:pt x="38805" y="100625"/>
                  <a:pt x="38805" y="100625"/>
                </a:cubicBezTo>
                <a:cubicBezTo>
                  <a:pt x="35223" y="104375"/>
                  <a:pt x="28656" y="104375"/>
                  <a:pt x="24477" y="100625"/>
                </a:cubicBezTo>
                <a:cubicBezTo>
                  <a:pt x="21492" y="96875"/>
                  <a:pt x="21492" y="96875"/>
                  <a:pt x="21492" y="96875"/>
                </a:cubicBezTo>
                <a:cubicBezTo>
                  <a:pt x="17313" y="93125"/>
                  <a:pt x="17313" y="86250"/>
                  <a:pt x="21492" y="81875"/>
                </a:cubicBezTo>
                <a:cubicBezTo>
                  <a:pt x="38805" y="63750"/>
                  <a:pt x="38805" y="63750"/>
                  <a:pt x="38805" y="63750"/>
                </a:cubicBezTo>
                <a:cubicBezTo>
                  <a:pt x="37014" y="59375"/>
                  <a:pt x="36417" y="53750"/>
                  <a:pt x="37611" y="48750"/>
                </a:cubicBezTo>
                <a:close/>
                <a:moveTo>
                  <a:pt x="41194" y="68750"/>
                </a:moveTo>
                <a:cubicBezTo>
                  <a:pt x="24477" y="85625"/>
                  <a:pt x="24477" y="85625"/>
                  <a:pt x="24477" y="85625"/>
                </a:cubicBezTo>
                <a:cubicBezTo>
                  <a:pt x="22686" y="88125"/>
                  <a:pt x="22686" y="91250"/>
                  <a:pt x="24477" y="93750"/>
                </a:cubicBezTo>
                <a:cubicBezTo>
                  <a:pt x="28059" y="96875"/>
                  <a:pt x="28059" y="96875"/>
                  <a:pt x="28059" y="96875"/>
                </a:cubicBezTo>
                <a:cubicBezTo>
                  <a:pt x="29850" y="99375"/>
                  <a:pt x="33432" y="99375"/>
                  <a:pt x="35820" y="96875"/>
                </a:cubicBezTo>
                <a:cubicBezTo>
                  <a:pt x="51940" y="80000"/>
                  <a:pt x="51940" y="80000"/>
                  <a:pt x="51940" y="80000"/>
                </a:cubicBezTo>
                <a:cubicBezTo>
                  <a:pt x="50149" y="78750"/>
                  <a:pt x="48358" y="77500"/>
                  <a:pt x="47164" y="75625"/>
                </a:cubicBezTo>
                <a:cubicBezTo>
                  <a:pt x="44776" y="73750"/>
                  <a:pt x="44776" y="73750"/>
                  <a:pt x="44776" y="73750"/>
                </a:cubicBezTo>
                <a:cubicBezTo>
                  <a:pt x="43582" y="71875"/>
                  <a:pt x="42388" y="70625"/>
                  <a:pt x="41194" y="68750"/>
                </a:cubicBezTo>
                <a:close/>
                <a:moveTo>
                  <a:pt x="88358" y="5000"/>
                </a:moveTo>
                <a:cubicBezTo>
                  <a:pt x="82388" y="5000"/>
                  <a:pt x="77014" y="7500"/>
                  <a:pt x="72835" y="11875"/>
                </a:cubicBezTo>
                <a:cubicBezTo>
                  <a:pt x="48358" y="37500"/>
                  <a:pt x="48358" y="37500"/>
                  <a:pt x="48358" y="37500"/>
                </a:cubicBezTo>
                <a:cubicBezTo>
                  <a:pt x="44179" y="41875"/>
                  <a:pt x="41791" y="47500"/>
                  <a:pt x="41791" y="53750"/>
                </a:cubicBezTo>
                <a:cubicBezTo>
                  <a:pt x="41791" y="60000"/>
                  <a:pt x="44179" y="65625"/>
                  <a:pt x="48358" y="70000"/>
                </a:cubicBezTo>
                <a:cubicBezTo>
                  <a:pt x="50149" y="72500"/>
                  <a:pt x="50149" y="72500"/>
                  <a:pt x="50149" y="72500"/>
                </a:cubicBezTo>
                <a:cubicBezTo>
                  <a:pt x="51940" y="73750"/>
                  <a:pt x="53731" y="75000"/>
                  <a:pt x="55522" y="76250"/>
                </a:cubicBezTo>
                <a:cubicBezTo>
                  <a:pt x="60895" y="70625"/>
                  <a:pt x="60895" y="70625"/>
                  <a:pt x="60895" y="70625"/>
                </a:cubicBezTo>
                <a:cubicBezTo>
                  <a:pt x="60895" y="70625"/>
                  <a:pt x="60895" y="70625"/>
                  <a:pt x="60895" y="70625"/>
                </a:cubicBezTo>
                <a:cubicBezTo>
                  <a:pt x="62089" y="69375"/>
                  <a:pt x="62089" y="68125"/>
                  <a:pt x="62686" y="66875"/>
                </a:cubicBezTo>
                <a:cubicBezTo>
                  <a:pt x="60895" y="66250"/>
                  <a:pt x="60298" y="65625"/>
                  <a:pt x="59104" y="65000"/>
                </a:cubicBezTo>
                <a:cubicBezTo>
                  <a:pt x="55522" y="61250"/>
                  <a:pt x="55522" y="61250"/>
                  <a:pt x="55522" y="61250"/>
                </a:cubicBezTo>
                <a:cubicBezTo>
                  <a:pt x="54328" y="60000"/>
                  <a:pt x="53731" y="58125"/>
                  <a:pt x="53134" y="56250"/>
                </a:cubicBezTo>
                <a:cubicBezTo>
                  <a:pt x="53134" y="56250"/>
                  <a:pt x="52537" y="55625"/>
                  <a:pt x="52537" y="55625"/>
                </a:cubicBezTo>
                <a:cubicBezTo>
                  <a:pt x="51940" y="51875"/>
                  <a:pt x="53134" y="48750"/>
                  <a:pt x="55522" y="46250"/>
                </a:cubicBezTo>
                <a:cubicBezTo>
                  <a:pt x="81194" y="19375"/>
                  <a:pt x="81194" y="19375"/>
                  <a:pt x="81194" y="19375"/>
                </a:cubicBezTo>
                <a:cubicBezTo>
                  <a:pt x="84776" y="15625"/>
                  <a:pt x="91343" y="15625"/>
                  <a:pt x="95522" y="19375"/>
                </a:cubicBezTo>
                <a:cubicBezTo>
                  <a:pt x="98507" y="23125"/>
                  <a:pt x="98507" y="23125"/>
                  <a:pt x="98507" y="23125"/>
                </a:cubicBezTo>
                <a:cubicBezTo>
                  <a:pt x="102686" y="27500"/>
                  <a:pt x="102686" y="33750"/>
                  <a:pt x="98507" y="38125"/>
                </a:cubicBezTo>
                <a:cubicBezTo>
                  <a:pt x="81194" y="56250"/>
                  <a:pt x="81194" y="56250"/>
                  <a:pt x="81194" y="56250"/>
                </a:cubicBezTo>
                <a:cubicBezTo>
                  <a:pt x="82985" y="61250"/>
                  <a:pt x="83582" y="66250"/>
                  <a:pt x="82388" y="71250"/>
                </a:cubicBezTo>
                <a:cubicBezTo>
                  <a:pt x="106268" y="46875"/>
                  <a:pt x="106268" y="46875"/>
                  <a:pt x="106268" y="46875"/>
                </a:cubicBezTo>
                <a:cubicBezTo>
                  <a:pt x="114626" y="37500"/>
                  <a:pt x="114626" y="23125"/>
                  <a:pt x="106268" y="14375"/>
                </a:cubicBezTo>
                <a:cubicBezTo>
                  <a:pt x="103880" y="11875"/>
                  <a:pt x="103880" y="11875"/>
                  <a:pt x="103880" y="11875"/>
                </a:cubicBezTo>
                <a:cubicBezTo>
                  <a:pt x="99701" y="7500"/>
                  <a:pt x="94328" y="5000"/>
                  <a:pt x="88358" y="5000"/>
                </a:cubicBezTo>
                <a:close/>
                <a:moveTo>
                  <a:pt x="68059" y="40000"/>
                </a:moveTo>
                <a:cubicBezTo>
                  <a:pt x="69850" y="41250"/>
                  <a:pt x="71641" y="42500"/>
                  <a:pt x="72835" y="44375"/>
                </a:cubicBezTo>
                <a:cubicBezTo>
                  <a:pt x="75223" y="46250"/>
                  <a:pt x="75223" y="46250"/>
                  <a:pt x="75223" y="46250"/>
                </a:cubicBezTo>
                <a:cubicBezTo>
                  <a:pt x="76417" y="48125"/>
                  <a:pt x="77611" y="50000"/>
                  <a:pt x="78805" y="51875"/>
                </a:cubicBezTo>
                <a:cubicBezTo>
                  <a:pt x="95522" y="34375"/>
                  <a:pt x="95522" y="34375"/>
                  <a:pt x="95522" y="34375"/>
                </a:cubicBezTo>
                <a:cubicBezTo>
                  <a:pt x="97313" y="32500"/>
                  <a:pt x="97313" y="28750"/>
                  <a:pt x="95522" y="26875"/>
                </a:cubicBezTo>
                <a:cubicBezTo>
                  <a:pt x="91940" y="23125"/>
                  <a:pt x="91940" y="23125"/>
                  <a:pt x="91940" y="23125"/>
                </a:cubicBezTo>
                <a:cubicBezTo>
                  <a:pt x="89552" y="21250"/>
                  <a:pt x="86567" y="21250"/>
                  <a:pt x="84179" y="23125"/>
                </a:cubicBezTo>
                <a:lnTo>
                  <a:pt x="68059" y="400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784" name="Google Shape;9784;p38"/>
          <p:cNvPicPr preferRelativeResize="0"/>
          <p:nvPr/>
        </p:nvPicPr>
        <p:blipFill rotWithShape="1">
          <a:blip r:embed="rId3">
            <a:alphaModFix/>
          </a:blip>
          <a:srcRect b="0" l="0" r="0" t="0"/>
          <a:stretch/>
        </p:blipFill>
        <p:spPr>
          <a:xfrm>
            <a:off x="8783324" y="3399064"/>
            <a:ext cx="1044326" cy="689524"/>
          </a:xfrm>
          <a:prstGeom prst="rect">
            <a:avLst/>
          </a:prstGeom>
          <a:noFill/>
          <a:ln>
            <a:noFill/>
          </a:ln>
        </p:spPr>
      </p:pic>
      <p:pic>
        <p:nvPicPr>
          <p:cNvPr id="9785" name="Google Shape;9785;p38"/>
          <p:cNvPicPr preferRelativeResize="0"/>
          <p:nvPr/>
        </p:nvPicPr>
        <p:blipFill>
          <a:blip r:embed="rId4">
            <a:alphaModFix/>
          </a:blip>
          <a:stretch>
            <a:fillRect/>
          </a:stretch>
        </p:blipFill>
        <p:spPr>
          <a:xfrm>
            <a:off x="2892329" y="1342200"/>
            <a:ext cx="6536650" cy="4173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9" name="Shape 9789"/>
        <p:cNvGrpSpPr/>
        <p:nvPr/>
      </p:nvGrpSpPr>
      <p:grpSpPr>
        <a:xfrm>
          <a:off x="0" y="0"/>
          <a:ext cx="0" cy="0"/>
          <a:chOff x="0" y="0"/>
          <a:chExt cx="0" cy="0"/>
        </a:xfrm>
      </p:grpSpPr>
      <p:sp>
        <p:nvSpPr>
          <p:cNvPr id="9790" name="Google Shape;9790;p39"/>
          <p:cNvSpPr/>
          <p:nvPr/>
        </p:nvSpPr>
        <p:spPr>
          <a:xfrm>
            <a:off x="4006790" y="4256834"/>
            <a:ext cx="613200" cy="588000"/>
          </a:xfrm>
          <a:custGeom>
            <a:rect b="b" l="l" r="r" t="t"/>
            <a:pathLst>
              <a:path extrusionOk="0" h="120000" w="120000">
                <a:moveTo>
                  <a:pt x="31641" y="120000"/>
                </a:moveTo>
                <a:cubicBezTo>
                  <a:pt x="24477" y="120000"/>
                  <a:pt x="17910" y="117500"/>
                  <a:pt x="12537" y="111875"/>
                </a:cubicBezTo>
                <a:cubicBezTo>
                  <a:pt x="10746" y="110000"/>
                  <a:pt x="10746" y="110000"/>
                  <a:pt x="10746" y="110000"/>
                </a:cubicBezTo>
                <a:cubicBezTo>
                  <a:pt x="0" y="98750"/>
                  <a:pt x="0" y="80625"/>
                  <a:pt x="10746" y="70000"/>
                </a:cubicBezTo>
                <a:cubicBezTo>
                  <a:pt x="34626" y="44375"/>
                  <a:pt x="34626" y="44375"/>
                  <a:pt x="34626" y="44375"/>
                </a:cubicBezTo>
                <a:cubicBezTo>
                  <a:pt x="36417" y="42500"/>
                  <a:pt x="38805" y="41250"/>
                  <a:pt x="40597" y="40000"/>
                </a:cubicBezTo>
                <a:cubicBezTo>
                  <a:pt x="41791" y="37500"/>
                  <a:pt x="42985" y="35625"/>
                  <a:pt x="44776" y="33750"/>
                </a:cubicBezTo>
                <a:cubicBezTo>
                  <a:pt x="69253" y="8125"/>
                  <a:pt x="69253" y="8125"/>
                  <a:pt x="69253" y="8125"/>
                </a:cubicBezTo>
                <a:cubicBezTo>
                  <a:pt x="74626" y="3125"/>
                  <a:pt x="81194" y="0"/>
                  <a:pt x="88358" y="0"/>
                </a:cubicBezTo>
                <a:cubicBezTo>
                  <a:pt x="95522" y="0"/>
                  <a:pt x="102089" y="3125"/>
                  <a:pt x="107462" y="8125"/>
                </a:cubicBezTo>
                <a:cubicBezTo>
                  <a:pt x="109253" y="10625"/>
                  <a:pt x="109253" y="10625"/>
                  <a:pt x="109253" y="10625"/>
                </a:cubicBezTo>
                <a:cubicBezTo>
                  <a:pt x="120000" y="21250"/>
                  <a:pt x="120000" y="39375"/>
                  <a:pt x="109253" y="50625"/>
                </a:cubicBezTo>
                <a:cubicBezTo>
                  <a:pt x="84776" y="75625"/>
                  <a:pt x="84776" y="75625"/>
                  <a:pt x="84776" y="75625"/>
                </a:cubicBezTo>
                <a:cubicBezTo>
                  <a:pt x="83582" y="77500"/>
                  <a:pt x="81194" y="79375"/>
                  <a:pt x="79402" y="80625"/>
                </a:cubicBezTo>
                <a:cubicBezTo>
                  <a:pt x="78208" y="82500"/>
                  <a:pt x="77014" y="84375"/>
                  <a:pt x="75223" y="86250"/>
                </a:cubicBezTo>
                <a:cubicBezTo>
                  <a:pt x="50746" y="111875"/>
                  <a:pt x="50746" y="111875"/>
                  <a:pt x="50746" y="111875"/>
                </a:cubicBezTo>
                <a:cubicBezTo>
                  <a:pt x="45373" y="117500"/>
                  <a:pt x="38805" y="120000"/>
                  <a:pt x="31641" y="120000"/>
                </a:cubicBezTo>
                <a:close/>
                <a:moveTo>
                  <a:pt x="37611" y="48750"/>
                </a:moveTo>
                <a:cubicBezTo>
                  <a:pt x="13731" y="73750"/>
                  <a:pt x="13731" y="73750"/>
                  <a:pt x="13731" y="73750"/>
                </a:cubicBezTo>
                <a:cubicBezTo>
                  <a:pt x="5373" y="82500"/>
                  <a:pt x="5373" y="96875"/>
                  <a:pt x="13731" y="106250"/>
                </a:cubicBezTo>
                <a:cubicBezTo>
                  <a:pt x="16119" y="108125"/>
                  <a:pt x="16119" y="108125"/>
                  <a:pt x="16119" y="108125"/>
                </a:cubicBezTo>
                <a:cubicBezTo>
                  <a:pt x="20298" y="112500"/>
                  <a:pt x="25671" y="115000"/>
                  <a:pt x="31641" y="115000"/>
                </a:cubicBezTo>
                <a:cubicBezTo>
                  <a:pt x="37611" y="115000"/>
                  <a:pt x="42985" y="112500"/>
                  <a:pt x="47164" y="108125"/>
                </a:cubicBezTo>
                <a:cubicBezTo>
                  <a:pt x="71641" y="82500"/>
                  <a:pt x="71641" y="82500"/>
                  <a:pt x="71641" y="82500"/>
                </a:cubicBezTo>
                <a:cubicBezTo>
                  <a:pt x="80000" y="73750"/>
                  <a:pt x="80000" y="59375"/>
                  <a:pt x="71641" y="50000"/>
                </a:cubicBezTo>
                <a:cubicBezTo>
                  <a:pt x="69850" y="48125"/>
                  <a:pt x="69850" y="48125"/>
                  <a:pt x="69850" y="48125"/>
                </a:cubicBezTo>
                <a:cubicBezTo>
                  <a:pt x="68059" y="46250"/>
                  <a:pt x="66268" y="45000"/>
                  <a:pt x="64477" y="43750"/>
                </a:cubicBezTo>
                <a:cubicBezTo>
                  <a:pt x="59104" y="50000"/>
                  <a:pt x="59104" y="50000"/>
                  <a:pt x="59104" y="50000"/>
                </a:cubicBezTo>
                <a:cubicBezTo>
                  <a:pt x="59104" y="50000"/>
                  <a:pt x="59104" y="50000"/>
                  <a:pt x="59104" y="50000"/>
                </a:cubicBezTo>
                <a:cubicBezTo>
                  <a:pt x="59104" y="50000"/>
                  <a:pt x="59104" y="50000"/>
                  <a:pt x="59104" y="50000"/>
                </a:cubicBezTo>
                <a:cubicBezTo>
                  <a:pt x="57910" y="50625"/>
                  <a:pt x="57313" y="51875"/>
                  <a:pt x="57313" y="53125"/>
                </a:cubicBezTo>
                <a:cubicBezTo>
                  <a:pt x="58507" y="53750"/>
                  <a:pt x="59701" y="54375"/>
                  <a:pt x="60895" y="55625"/>
                </a:cubicBezTo>
                <a:cubicBezTo>
                  <a:pt x="64477" y="59375"/>
                  <a:pt x="64477" y="59375"/>
                  <a:pt x="64477" y="59375"/>
                </a:cubicBezTo>
                <a:cubicBezTo>
                  <a:pt x="65671" y="60625"/>
                  <a:pt x="66268" y="61875"/>
                  <a:pt x="66865" y="63750"/>
                </a:cubicBezTo>
                <a:cubicBezTo>
                  <a:pt x="66865" y="63750"/>
                  <a:pt x="67462" y="64375"/>
                  <a:pt x="67462" y="64375"/>
                </a:cubicBezTo>
                <a:cubicBezTo>
                  <a:pt x="68059" y="68125"/>
                  <a:pt x="66865" y="71875"/>
                  <a:pt x="64477" y="73750"/>
                </a:cubicBezTo>
                <a:cubicBezTo>
                  <a:pt x="38805" y="100625"/>
                  <a:pt x="38805" y="100625"/>
                  <a:pt x="38805" y="100625"/>
                </a:cubicBezTo>
                <a:cubicBezTo>
                  <a:pt x="35223" y="104375"/>
                  <a:pt x="28656" y="104375"/>
                  <a:pt x="24477" y="100625"/>
                </a:cubicBezTo>
                <a:cubicBezTo>
                  <a:pt x="21492" y="96875"/>
                  <a:pt x="21492" y="96875"/>
                  <a:pt x="21492" y="96875"/>
                </a:cubicBezTo>
                <a:cubicBezTo>
                  <a:pt x="17313" y="93125"/>
                  <a:pt x="17313" y="86250"/>
                  <a:pt x="21492" y="81875"/>
                </a:cubicBezTo>
                <a:cubicBezTo>
                  <a:pt x="38805" y="63750"/>
                  <a:pt x="38805" y="63750"/>
                  <a:pt x="38805" y="63750"/>
                </a:cubicBezTo>
                <a:cubicBezTo>
                  <a:pt x="37014" y="59375"/>
                  <a:pt x="36417" y="53750"/>
                  <a:pt x="37611" y="48750"/>
                </a:cubicBezTo>
                <a:close/>
                <a:moveTo>
                  <a:pt x="41194" y="68750"/>
                </a:moveTo>
                <a:cubicBezTo>
                  <a:pt x="24477" y="85625"/>
                  <a:pt x="24477" y="85625"/>
                  <a:pt x="24477" y="85625"/>
                </a:cubicBezTo>
                <a:cubicBezTo>
                  <a:pt x="22686" y="88125"/>
                  <a:pt x="22686" y="91250"/>
                  <a:pt x="24477" y="93750"/>
                </a:cubicBezTo>
                <a:cubicBezTo>
                  <a:pt x="28059" y="96875"/>
                  <a:pt x="28059" y="96875"/>
                  <a:pt x="28059" y="96875"/>
                </a:cubicBezTo>
                <a:cubicBezTo>
                  <a:pt x="29850" y="99375"/>
                  <a:pt x="33432" y="99375"/>
                  <a:pt x="35820" y="96875"/>
                </a:cubicBezTo>
                <a:cubicBezTo>
                  <a:pt x="51940" y="80000"/>
                  <a:pt x="51940" y="80000"/>
                  <a:pt x="51940" y="80000"/>
                </a:cubicBezTo>
                <a:cubicBezTo>
                  <a:pt x="50149" y="78750"/>
                  <a:pt x="48358" y="77500"/>
                  <a:pt x="47164" y="75625"/>
                </a:cubicBezTo>
                <a:cubicBezTo>
                  <a:pt x="44776" y="73750"/>
                  <a:pt x="44776" y="73750"/>
                  <a:pt x="44776" y="73750"/>
                </a:cubicBezTo>
                <a:cubicBezTo>
                  <a:pt x="43582" y="71875"/>
                  <a:pt x="42388" y="70625"/>
                  <a:pt x="41194" y="68750"/>
                </a:cubicBezTo>
                <a:close/>
                <a:moveTo>
                  <a:pt x="88358" y="5000"/>
                </a:moveTo>
                <a:cubicBezTo>
                  <a:pt x="82388" y="5000"/>
                  <a:pt x="77014" y="7500"/>
                  <a:pt x="72835" y="11875"/>
                </a:cubicBezTo>
                <a:cubicBezTo>
                  <a:pt x="48358" y="37500"/>
                  <a:pt x="48358" y="37500"/>
                  <a:pt x="48358" y="37500"/>
                </a:cubicBezTo>
                <a:cubicBezTo>
                  <a:pt x="44179" y="41875"/>
                  <a:pt x="41791" y="47500"/>
                  <a:pt x="41791" y="53750"/>
                </a:cubicBezTo>
                <a:cubicBezTo>
                  <a:pt x="41791" y="60000"/>
                  <a:pt x="44179" y="65625"/>
                  <a:pt x="48358" y="70000"/>
                </a:cubicBezTo>
                <a:cubicBezTo>
                  <a:pt x="50149" y="72500"/>
                  <a:pt x="50149" y="72500"/>
                  <a:pt x="50149" y="72500"/>
                </a:cubicBezTo>
                <a:cubicBezTo>
                  <a:pt x="51940" y="73750"/>
                  <a:pt x="53731" y="75000"/>
                  <a:pt x="55522" y="76250"/>
                </a:cubicBezTo>
                <a:cubicBezTo>
                  <a:pt x="60895" y="70625"/>
                  <a:pt x="60895" y="70625"/>
                  <a:pt x="60895" y="70625"/>
                </a:cubicBezTo>
                <a:cubicBezTo>
                  <a:pt x="60895" y="70625"/>
                  <a:pt x="60895" y="70625"/>
                  <a:pt x="60895" y="70625"/>
                </a:cubicBezTo>
                <a:cubicBezTo>
                  <a:pt x="62089" y="69375"/>
                  <a:pt x="62089" y="68125"/>
                  <a:pt x="62686" y="66875"/>
                </a:cubicBezTo>
                <a:cubicBezTo>
                  <a:pt x="60895" y="66250"/>
                  <a:pt x="60298" y="65625"/>
                  <a:pt x="59104" y="65000"/>
                </a:cubicBezTo>
                <a:cubicBezTo>
                  <a:pt x="55522" y="61250"/>
                  <a:pt x="55522" y="61250"/>
                  <a:pt x="55522" y="61250"/>
                </a:cubicBezTo>
                <a:cubicBezTo>
                  <a:pt x="54328" y="60000"/>
                  <a:pt x="53731" y="58125"/>
                  <a:pt x="53134" y="56250"/>
                </a:cubicBezTo>
                <a:cubicBezTo>
                  <a:pt x="53134" y="56250"/>
                  <a:pt x="52537" y="55625"/>
                  <a:pt x="52537" y="55625"/>
                </a:cubicBezTo>
                <a:cubicBezTo>
                  <a:pt x="51940" y="51875"/>
                  <a:pt x="53134" y="48750"/>
                  <a:pt x="55522" y="46250"/>
                </a:cubicBezTo>
                <a:cubicBezTo>
                  <a:pt x="81194" y="19375"/>
                  <a:pt x="81194" y="19375"/>
                  <a:pt x="81194" y="19375"/>
                </a:cubicBezTo>
                <a:cubicBezTo>
                  <a:pt x="84776" y="15625"/>
                  <a:pt x="91343" y="15625"/>
                  <a:pt x="95522" y="19375"/>
                </a:cubicBezTo>
                <a:cubicBezTo>
                  <a:pt x="98507" y="23125"/>
                  <a:pt x="98507" y="23125"/>
                  <a:pt x="98507" y="23125"/>
                </a:cubicBezTo>
                <a:cubicBezTo>
                  <a:pt x="102686" y="27500"/>
                  <a:pt x="102686" y="33750"/>
                  <a:pt x="98507" y="38125"/>
                </a:cubicBezTo>
                <a:cubicBezTo>
                  <a:pt x="81194" y="56250"/>
                  <a:pt x="81194" y="56250"/>
                  <a:pt x="81194" y="56250"/>
                </a:cubicBezTo>
                <a:cubicBezTo>
                  <a:pt x="82985" y="61250"/>
                  <a:pt x="83582" y="66250"/>
                  <a:pt x="82388" y="71250"/>
                </a:cubicBezTo>
                <a:cubicBezTo>
                  <a:pt x="106268" y="46875"/>
                  <a:pt x="106268" y="46875"/>
                  <a:pt x="106268" y="46875"/>
                </a:cubicBezTo>
                <a:cubicBezTo>
                  <a:pt x="114626" y="37500"/>
                  <a:pt x="114626" y="23125"/>
                  <a:pt x="106268" y="14375"/>
                </a:cubicBezTo>
                <a:cubicBezTo>
                  <a:pt x="103880" y="11875"/>
                  <a:pt x="103880" y="11875"/>
                  <a:pt x="103880" y="11875"/>
                </a:cubicBezTo>
                <a:cubicBezTo>
                  <a:pt x="99701" y="7500"/>
                  <a:pt x="94328" y="5000"/>
                  <a:pt x="88358" y="5000"/>
                </a:cubicBezTo>
                <a:close/>
                <a:moveTo>
                  <a:pt x="68059" y="40000"/>
                </a:moveTo>
                <a:cubicBezTo>
                  <a:pt x="69850" y="41250"/>
                  <a:pt x="71641" y="42500"/>
                  <a:pt x="72835" y="44375"/>
                </a:cubicBezTo>
                <a:cubicBezTo>
                  <a:pt x="75223" y="46250"/>
                  <a:pt x="75223" y="46250"/>
                  <a:pt x="75223" y="46250"/>
                </a:cubicBezTo>
                <a:cubicBezTo>
                  <a:pt x="76417" y="48125"/>
                  <a:pt x="77611" y="50000"/>
                  <a:pt x="78805" y="51875"/>
                </a:cubicBezTo>
                <a:cubicBezTo>
                  <a:pt x="95522" y="34375"/>
                  <a:pt x="95522" y="34375"/>
                  <a:pt x="95522" y="34375"/>
                </a:cubicBezTo>
                <a:cubicBezTo>
                  <a:pt x="97313" y="32500"/>
                  <a:pt x="97313" y="28750"/>
                  <a:pt x="95522" y="26875"/>
                </a:cubicBezTo>
                <a:cubicBezTo>
                  <a:pt x="91940" y="23125"/>
                  <a:pt x="91940" y="23125"/>
                  <a:pt x="91940" y="23125"/>
                </a:cubicBezTo>
                <a:cubicBezTo>
                  <a:pt x="89552" y="21250"/>
                  <a:pt x="86567" y="21250"/>
                  <a:pt x="84179" y="23125"/>
                </a:cubicBezTo>
                <a:lnTo>
                  <a:pt x="68059" y="400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791" name="Google Shape;9791;p39"/>
          <p:cNvPicPr preferRelativeResize="0"/>
          <p:nvPr/>
        </p:nvPicPr>
        <p:blipFill rotWithShape="1">
          <a:blip r:embed="rId3">
            <a:alphaModFix/>
          </a:blip>
          <a:srcRect b="0" l="0" r="0" t="0"/>
          <a:stretch/>
        </p:blipFill>
        <p:spPr>
          <a:xfrm>
            <a:off x="8783324" y="3399064"/>
            <a:ext cx="1044326" cy="689524"/>
          </a:xfrm>
          <a:prstGeom prst="rect">
            <a:avLst/>
          </a:prstGeom>
          <a:noFill/>
          <a:ln>
            <a:noFill/>
          </a:ln>
        </p:spPr>
      </p:pic>
      <p:pic>
        <p:nvPicPr>
          <p:cNvPr id="9792" name="Google Shape;9792;p39"/>
          <p:cNvPicPr preferRelativeResize="0"/>
          <p:nvPr/>
        </p:nvPicPr>
        <p:blipFill>
          <a:blip r:embed="rId4">
            <a:alphaModFix/>
          </a:blip>
          <a:stretch>
            <a:fillRect/>
          </a:stretch>
        </p:blipFill>
        <p:spPr>
          <a:xfrm>
            <a:off x="3297663" y="1290188"/>
            <a:ext cx="5596675" cy="4277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6" name="Shape 9796"/>
        <p:cNvGrpSpPr/>
        <p:nvPr/>
      </p:nvGrpSpPr>
      <p:grpSpPr>
        <a:xfrm>
          <a:off x="0" y="0"/>
          <a:ext cx="0" cy="0"/>
          <a:chOff x="0" y="0"/>
          <a:chExt cx="0" cy="0"/>
        </a:xfrm>
      </p:grpSpPr>
      <p:sp>
        <p:nvSpPr>
          <p:cNvPr id="9797" name="Google Shape;9797;p40"/>
          <p:cNvSpPr/>
          <p:nvPr/>
        </p:nvSpPr>
        <p:spPr>
          <a:xfrm>
            <a:off x="4006790" y="4256834"/>
            <a:ext cx="613200" cy="588000"/>
          </a:xfrm>
          <a:custGeom>
            <a:rect b="b" l="l" r="r" t="t"/>
            <a:pathLst>
              <a:path extrusionOk="0" h="120000" w="120000">
                <a:moveTo>
                  <a:pt x="31641" y="120000"/>
                </a:moveTo>
                <a:cubicBezTo>
                  <a:pt x="24477" y="120000"/>
                  <a:pt x="17910" y="117500"/>
                  <a:pt x="12537" y="111875"/>
                </a:cubicBezTo>
                <a:cubicBezTo>
                  <a:pt x="10746" y="110000"/>
                  <a:pt x="10746" y="110000"/>
                  <a:pt x="10746" y="110000"/>
                </a:cubicBezTo>
                <a:cubicBezTo>
                  <a:pt x="0" y="98750"/>
                  <a:pt x="0" y="80625"/>
                  <a:pt x="10746" y="70000"/>
                </a:cubicBezTo>
                <a:cubicBezTo>
                  <a:pt x="34626" y="44375"/>
                  <a:pt x="34626" y="44375"/>
                  <a:pt x="34626" y="44375"/>
                </a:cubicBezTo>
                <a:cubicBezTo>
                  <a:pt x="36417" y="42500"/>
                  <a:pt x="38805" y="41250"/>
                  <a:pt x="40597" y="40000"/>
                </a:cubicBezTo>
                <a:cubicBezTo>
                  <a:pt x="41791" y="37500"/>
                  <a:pt x="42985" y="35625"/>
                  <a:pt x="44776" y="33750"/>
                </a:cubicBezTo>
                <a:cubicBezTo>
                  <a:pt x="69253" y="8125"/>
                  <a:pt x="69253" y="8125"/>
                  <a:pt x="69253" y="8125"/>
                </a:cubicBezTo>
                <a:cubicBezTo>
                  <a:pt x="74626" y="3125"/>
                  <a:pt x="81194" y="0"/>
                  <a:pt x="88358" y="0"/>
                </a:cubicBezTo>
                <a:cubicBezTo>
                  <a:pt x="95522" y="0"/>
                  <a:pt x="102089" y="3125"/>
                  <a:pt x="107462" y="8125"/>
                </a:cubicBezTo>
                <a:cubicBezTo>
                  <a:pt x="109253" y="10625"/>
                  <a:pt x="109253" y="10625"/>
                  <a:pt x="109253" y="10625"/>
                </a:cubicBezTo>
                <a:cubicBezTo>
                  <a:pt x="120000" y="21250"/>
                  <a:pt x="120000" y="39375"/>
                  <a:pt x="109253" y="50625"/>
                </a:cubicBezTo>
                <a:cubicBezTo>
                  <a:pt x="84776" y="75625"/>
                  <a:pt x="84776" y="75625"/>
                  <a:pt x="84776" y="75625"/>
                </a:cubicBezTo>
                <a:cubicBezTo>
                  <a:pt x="83582" y="77500"/>
                  <a:pt x="81194" y="79375"/>
                  <a:pt x="79402" y="80625"/>
                </a:cubicBezTo>
                <a:cubicBezTo>
                  <a:pt x="78208" y="82500"/>
                  <a:pt x="77014" y="84375"/>
                  <a:pt x="75223" y="86250"/>
                </a:cubicBezTo>
                <a:cubicBezTo>
                  <a:pt x="50746" y="111875"/>
                  <a:pt x="50746" y="111875"/>
                  <a:pt x="50746" y="111875"/>
                </a:cubicBezTo>
                <a:cubicBezTo>
                  <a:pt x="45373" y="117500"/>
                  <a:pt x="38805" y="120000"/>
                  <a:pt x="31641" y="120000"/>
                </a:cubicBezTo>
                <a:close/>
                <a:moveTo>
                  <a:pt x="37611" y="48750"/>
                </a:moveTo>
                <a:cubicBezTo>
                  <a:pt x="13731" y="73750"/>
                  <a:pt x="13731" y="73750"/>
                  <a:pt x="13731" y="73750"/>
                </a:cubicBezTo>
                <a:cubicBezTo>
                  <a:pt x="5373" y="82500"/>
                  <a:pt x="5373" y="96875"/>
                  <a:pt x="13731" y="106250"/>
                </a:cubicBezTo>
                <a:cubicBezTo>
                  <a:pt x="16119" y="108125"/>
                  <a:pt x="16119" y="108125"/>
                  <a:pt x="16119" y="108125"/>
                </a:cubicBezTo>
                <a:cubicBezTo>
                  <a:pt x="20298" y="112500"/>
                  <a:pt x="25671" y="115000"/>
                  <a:pt x="31641" y="115000"/>
                </a:cubicBezTo>
                <a:cubicBezTo>
                  <a:pt x="37611" y="115000"/>
                  <a:pt x="42985" y="112500"/>
                  <a:pt x="47164" y="108125"/>
                </a:cubicBezTo>
                <a:cubicBezTo>
                  <a:pt x="71641" y="82500"/>
                  <a:pt x="71641" y="82500"/>
                  <a:pt x="71641" y="82500"/>
                </a:cubicBezTo>
                <a:cubicBezTo>
                  <a:pt x="80000" y="73750"/>
                  <a:pt x="80000" y="59375"/>
                  <a:pt x="71641" y="50000"/>
                </a:cubicBezTo>
                <a:cubicBezTo>
                  <a:pt x="69850" y="48125"/>
                  <a:pt x="69850" y="48125"/>
                  <a:pt x="69850" y="48125"/>
                </a:cubicBezTo>
                <a:cubicBezTo>
                  <a:pt x="68059" y="46250"/>
                  <a:pt x="66268" y="45000"/>
                  <a:pt x="64477" y="43750"/>
                </a:cubicBezTo>
                <a:cubicBezTo>
                  <a:pt x="59104" y="50000"/>
                  <a:pt x="59104" y="50000"/>
                  <a:pt x="59104" y="50000"/>
                </a:cubicBezTo>
                <a:cubicBezTo>
                  <a:pt x="59104" y="50000"/>
                  <a:pt x="59104" y="50000"/>
                  <a:pt x="59104" y="50000"/>
                </a:cubicBezTo>
                <a:cubicBezTo>
                  <a:pt x="59104" y="50000"/>
                  <a:pt x="59104" y="50000"/>
                  <a:pt x="59104" y="50000"/>
                </a:cubicBezTo>
                <a:cubicBezTo>
                  <a:pt x="57910" y="50625"/>
                  <a:pt x="57313" y="51875"/>
                  <a:pt x="57313" y="53125"/>
                </a:cubicBezTo>
                <a:cubicBezTo>
                  <a:pt x="58507" y="53750"/>
                  <a:pt x="59701" y="54375"/>
                  <a:pt x="60895" y="55625"/>
                </a:cubicBezTo>
                <a:cubicBezTo>
                  <a:pt x="64477" y="59375"/>
                  <a:pt x="64477" y="59375"/>
                  <a:pt x="64477" y="59375"/>
                </a:cubicBezTo>
                <a:cubicBezTo>
                  <a:pt x="65671" y="60625"/>
                  <a:pt x="66268" y="61875"/>
                  <a:pt x="66865" y="63750"/>
                </a:cubicBezTo>
                <a:cubicBezTo>
                  <a:pt x="66865" y="63750"/>
                  <a:pt x="67462" y="64375"/>
                  <a:pt x="67462" y="64375"/>
                </a:cubicBezTo>
                <a:cubicBezTo>
                  <a:pt x="68059" y="68125"/>
                  <a:pt x="66865" y="71875"/>
                  <a:pt x="64477" y="73750"/>
                </a:cubicBezTo>
                <a:cubicBezTo>
                  <a:pt x="38805" y="100625"/>
                  <a:pt x="38805" y="100625"/>
                  <a:pt x="38805" y="100625"/>
                </a:cubicBezTo>
                <a:cubicBezTo>
                  <a:pt x="35223" y="104375"/>
                  <a:pt x="28656" y="104375"/>
                  <a:pt x="24477" y="100625"/>
                </a:cubicBezTo>
                <a:cubicBezTo>
                  <a:pt x="21492" y="96875"/>
                  <a:pt x="21492" y="96875"/>
                  <a:pt x="21492" y="96875"/>
                </a:cubicBezTo>
                <a:cubicBezTo>
                  <a:pt x="17313" y="93125"/>
                  <a:pt x="17313" y="86250"/>
                  <a:pt x="21492" y="81875"/>
                </a:cubicBezTo>
                <a:cubicBezTo>
                  <a:pt x="38805" y="63750"/>
                  <a:pt x="38805" y="63750"/>
                  <a:pt x="38805" y="63750"/>
                </a:cubicBezTo>
                <a:cubicBezTo>
                  <a:pt x="37014" y="59375"/>
                  <a:pt x="36417" y="53750"/>
                  <a:pt x="37611" y="48750"/>
                </a:cubicBezTo>
                <a:close/>
                <a:moveTo>
                  <a:pt x="41194" y="68750"/>
                </a:moveTo>
                <a:cubicBezTo>
                  <a:pt x="24477" y="85625"/>
                  <a:pt x="24477" y="85625"/>
                  <a:pt x="24477" y="85625"/>
                </a:cubicBezTo>
                <a:cubicBezTo>
                  <a:pt x="22686" y="88125"/>
                  <a:pt x="22686" y="91250"/>
                  <a:pt x="24477" y="93750"/>
                </a:cubicBezTo>
                <a:cubicBezTo>
                  <a:pt x="28059" y="96875"/>
                  <a:pt x="28059" y="96875"/>
                  <a:pt x="28059" y="96875"/>
                </a:cubicBezTo>
                <a:cubicBezTo>
                  <a:pt x="29850" y="99375"/>
                  <a:pt x="33432" y="99375"/>
                  <a:pt x="35820" y="96875"/>
                </a:cubicBezTo>
                <a:cubicBezTo>
                  <a:pt x="51940" y="80000"/>
                  <a:pt x="51940" y="80000"/>
                  <a:pt x="51940" y="80000"/>
                </a:cubicBezTo>
                <a:cubicBezTo>
                  <a:pt x="50149" y="78750"/>
                  <a:pt x="48358" y="77500"/>
                  <a:pt x="47164" y="75625"/>
                </a:cubicBezTo>
                <a:cubicBezTo>
                  <a:pt x="44776" y="73750"/>
                  <a:pt x="44776" y="73750"/>
                  <a:pt x="44776" y="73750"/>
                </a:cubicBezTo>
                <a:cubicBezTo>
                  <a:pt x="43582" y="71875"/>
                  <a:pt x="42388" y="70625"/>
                  <a:pt x="41194" y="68750"/>
                </a:cubicBezTo>
                <a:close/>
                <a:moveTo>
                  <a:pt x="88358" y="5000"/>
                </a:moveTo>
                <a:cubicBezTo>
                  <a:pt x="82388" y="5000"/>
                  <a:pt x="77014" y="7500"/>
                  <a:pt x="72835" y="11875"/>
                </a:cubicBezTo>
                <a:cubicBezTo>
                  <a:pt x="48358" y="37500"/>
                  <a:pt x="48358" y="37500"/>
                  <a:pt x="48358" y="37500"/>
                </a:cubicBezTo>
                <a:cubicBezTo>
                  <a:pt x="44179" y="41875"/>
                  <a:pt x="41791" y="47500"/>
                  <a:pt x="41791" y="53750"/>
                </a:cubicBezTo>
                <a:cubicBezTo>
                  <a:pt x="41791" y="60000"/>
                  <a:pt x="44179" y="65625"/>
                  <a:pt x="48358" y="70000"/>
                </a:cubicBezTo>
                <a:cubicBezTo>
                  <a:pt x="50149" y="72500"/>
                  <a:pt x="50149" y="72500"/>
                  <a:pt x="50149" y="72500"/>
                </a:cubicBezTo>
                <a:cubicBezTo>
                  <a:pt x="51940" y="73750"/>
                  <a:pt x="53731" y="75000"/>
                  <a:pt x="55522" y="76250"/>
                </a:cubicBezTo>
                <a:cubicBezTo>
                  <a:pt x="60895" y="70625"/>
                  <a:pt x="60895" y="70625"/>
                  <a:pt x="60895" y="70625"/>
                </a:cubicBezTo>
                <a:cubicBezTo>
                  <a:pt x="60895" y="70625"/>
                  <a:pt x="60895" y="70625"/>
                  <a:pt x="60895" y="70625"/>
                </a:cubicBezTo>
                <a:cubicBezTo>
                  <a:pt x="62089" y="69375"/>
                  <a:pt x="62089" y="68125"/>
                  <a:pt x="62686" y="66875"/>
                </a:cubicBezTo>
                <a:cubicBezTo>
                  <a:pt x="60895" y="66250"/>
                  <a:pt x="60298" y="65625"/>
                  <a:pt x="59104" y="65000"/>
                </a:cubicBezTo>
                <a:cubicBezTo>
                  <a:pt x="55522" y="61250"/>
                  <a:pt x="55522" y="61250"/>
                  <a:pt x="55522" y="61250"/>
                </a:cubicBezTo>
                <a:cubicBezTo>
                  <a:pt x="54328" y="60000"/>
                  <a:pt x="53731" y="58125"/>
                  <a:pt x="53134" y="56250"/>
                </a:cubicBezTo>
                <a:cubicBezTo>
                  <a:pt x="53134" y="56250"/>
                  <a:pt x="52537" y="55625"/>
                  <a:pt x="52537" y="55625"/>
                </a:cubicBezTo>
                <a:cubicBezTo>
                  <a:pt x="51940" y="51875"/>
                  <a:pt x="53134" y="48750"/>
                  <a:pt x="55522" y="46250"/>
                </a:cubicBezTo>
                <a:cubicBezTo>
                  <a:pt x="81194" y="19375"/>
                  <a:pt x="81194" y="19375"/>
                  <a:pt x="81194" y="19375"/>
                </a:cubicBezTo>
                <a:cubicBezTo>
                  <a:pt x="84776" y="15625"/>
                  <a:pt x="91343" y="15625"/>
                  <a:pt x="95522" y="19375"/>
                </a:cubicBezTo>
                <a:cubicBezTo>
                  <a:pt x="98507" y="23125"/>
                  <a:pt x="98507" y="23125"/>
                  <a:pt x="98507" y="23125"/>
                </a:cubicBezTo>
                <a:cubicBezTo>
                  <a:pt x="102686" y="27500"/>
                  <a:pt x="102686" y="33750"/>
                  <a:pt x="98507" y="38125"/>
                </a:cubicBezTo>
                <a:cubicBezTo>
                  <a:pt x="81194" y="56250"/>
                  <a:pt x="81194" y="56250"/>
                  <a:pt x="81194" y="56250"/>
                </a:cubicBezTo>
                <a:cubicBezTo>
                  <a:pt x="82985" y="61250"/>
                  <a:pt x="83582" y="66250"/>
                  <a:pt x="82388" y="71250"/>
                </a:cubicBezTo>
                <a:cubicBezTo>
                  <a:pt x="106268" y="46875"/>
                  <a:pt x="106268" y="46875"/>
                  <a:pt x="106268" y="46875"/>
                </a:cubicBezTo>
                <a:cubicBezTo>
                  <a:pt x="114626" y="37500"/>
                  <a:pt x="114626" y="23125"/>
                  <a:pt x="106268" y="14375"/>
                </a:cubicBezTo>
                <a:cubicBezTo>
                  <a:pt x="103880" y="11875"/>
                  <a:pt x="103880" y="11875"/>
                  <a:pt x="103880" y="11875"/>
                </a:cubicBezTo>
                <a:cubicBezTo>
                  <a:pt x="99701" y="7500"/>
                  <a:pt x="94328" y="5000"/>
                  <a:pt x="88358" y="5000"/>
                </a:cubicBezTo>
                <a:close/>
                <a:moveTo>
                  <a:pt x="68059" y="40000"/>
                </a:moveTo>
                <a:cubicBezTo>
                  <a:pt x="69850" y="41250"/>
                  <a:pt x="71641" y="42500"/>
                  <a:pt x="72835" y="44375"/>
                </a:cubicBezTo>
                <a:cubicBezTo>
                  <a:pt x="75223" y="46250"/>
                  <a:pt x="75223" y="46250"/>
                  <a:pt x="75223" y="46250"/>
                </a:cubicBezTo>
                <a:cubicBezTo>
                  <a:pt x="76417" y="48125"/>
                  <a:pt x="77611" y="50000"/>
                  <a:pt x="78805" y="51875"/>
                </a:cubicBezTo>
                <a:cubicBezTo>
                  <a:pt x="95522" y="34375"/>
                  <a:pt x="95522" y="34375"/>
                  <a:pt x="95522" y="34375"/>
                </a:cubicBezTo>
                <a:cubicBezTo>
                  <a:pt x="97313" y="32500"/>
                  <a:pt x="97313" y="28750"/>
                  <a:pt x="95522" y="26875"/>
                </a:cubicBezTo>
                <a:cubicBezTo>
                  <a:pt x="91940" y="23125"/>
                  <a:pt x="91940" y="23125"/>
                  <a:pt x="91940" y="23125"/>
                </a:cubicBezTo>
                <a:cubicBezTo>
                  <a:pt x="89552" y="21250"/>
                  <a:pt x="86567" y="21250"/>
                  <a:pt x="84179" y="23125"/>
                </a:cubicBezTo>
                <a:lnTo>
                  <a:pt x="68059" y="400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798" name="Google Shape;9798;p40"/>
          <p:cNvPicPr preferRelativeResize="0"/>
          <p:nvPr/>
        </p:nvPicPr>
        <p:blipFill rotWithShape="1">
          <a:blip r:embed="rId3">
            <a:alphaModFix/>
          </a:blip>
          <a:srcRect b="0" l="0" r="0" t="0"/>
          <a:stretch/>
        </p:blipFill>
        <p:spPr>
          <a:xfrm>
            <a:off x="8783324" y="3399064"/>
            <a:ext cx="1044326" cy="689524"/>
          </a:xfrm>
          <a:prstGeom prst="rect">
            <a:avLst/>
          </a:prstGeom>
          <a:noFill/>
          <a:ln>
            <a:noFill/>
          </a:ln>
        </p:spPr>
      </p:pic>
      <p:pic>
        <p:nvPicPr>
          <p:cNvPr id="9799" name="Google Shape;9799;p40"/>
          <p:cNvPicPr preferRelativeResize="0"/>
          <p:nvPr/>
        </p:nvPicPr>
        <p:blipFill>
          <a:blip r:embed="rId4">
            <a:alphaModFix/>
          </a:blip>
          <a:stretch>
            <a:fillRect/>
          </a:stretch>
        </p:blipFill>
        <p:spPr>
          <a:xfrm>
            <a:off x="2097675" y="1881863"/>
            <a:ext cx="8108793" cy="309426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03" name="Shape 9803"/>
        <p:cNvGrpSpPr/>
        <p:nvPr/>
      </p:nvGrpSpPr>
      <p:grpSpPr>
        <a:xfrm>
          <a:off x="0" y="0"/>
          <a:ext cx="0" cy="0"/>
          <a:chOff x="0" y="0"/>
          <a:chExt cx="0" cy="0"/>
        </a:xfrm>
      </p:grpSpPr>
      <p:sp>
        <p:nvSpPr>
          <p:cNvPr id="9804" name="Google Shape;9804;p41"/>
          <p:cNvSpPr/>
          <p:nvPr/>
        </p:nvSpPr>
        <p:spPr>
          <a:xfrm>
            <a:off x="4006790" y="4256834"/>
            <a:ext cx="613200" cy="588000"/>
          </a:xfrm>
          <a:custGeom>
            <a:rect b="b" l="l" r="r" t="t"/>
            <a:pathLst>
              <a:path extrusionOk="0" h="120000" w="120000">
                <a:moveTo>
                  <a:pt x="31641" y="120000"/>
                </a:moveTo>
                <a:cubicBezTo>
                  <a:pt x="24477" y="120000"/>
                  <a:pt x="17910" y="117500"/>
                  <a:pt x="12537" y="111875"/>
                </a:cubicBezTo>
                <a:cubicBezTo>
                  <a:pt x="10746" y="110000"/>
                  <a:pt x="10746" y="110000"/>
                  <a:pt x="10746" y="110000"/>
                </a:cubicBezTo>
                <a:cubicBezTo>
                  <a:pt x="0" y="98750"/>
                  <a:pt x="0" y="80625"/>
                  <a:pt x="10746" y="70000"/>
                </a:cubicBezTo>
                <a:cubicBezTo>
                  <a:pt x="34626" y="44375"/>
                  <a:pt x="34626" y="44375"/>
                  <a:pt x="34626" y="44375"/>
                </a:cubicBezTo>
                <a:cubicBezTo>
                  <a:pt x="36417" y="42500"/>
                  <a:pt x="38805" y="41250"/>
                  <a:pt x="40597" y="40000"/>
                </a:cubicBezTo>
                <a:cubicBezTo>
                  <a:pt x="41791" y="37500"/>
                  <a:pt x="42985" y="35625"/>
                  <a:pt x="44776" y="33750"/>
                </a:cubicBezTo>
                <a:cubicBezTo>
                  <a:pt x="69253" y="8125"/>
                  <a:pt x="69253" y="8125"/>
                  <a:pt x="69253" y="8125"/>
                </a:cubicBezTo>
                <a:cubicBezTo>
                  <a:pt x="74626" y="3125"/>
                  <a:pt x="81194" y="0"/>
                  <a:pt x="88358" y="0"/>
                </a:cubicBezTo>
                <a:cubicBezTo>
                  <a:pt x="95522" y="0"/>
                  <a:pt x="102089" y="3125"/>
                  <a:pt x="107462" y="8125"/>
                </a:cubicBezTo>
                <a:cubicBezTo>
                  <a:pt x="109253" y="10625"/>
                  <a:pt x="109253" y="10625"/>
                  <a:pt x="109253" y="10625"/>
                </a:cubicBezTo>
                <a:cubicBezTo>
                  <a:pt x="120000" y="21250"/>
                  <a:pt x="120000" y="39375"/>
                  <a:pt x="109253" y="50625"/>
                </a:cubicBezTo>
                <a:cubicBezTo>
                  <a:pt x="84776" y="75625"/>
                  <a:pt x="84776" y="75625"/>
                  <a:pt x="84776" y="75625"/>
                </a:cubicBezTo>
                <a:cubicBezTo>
                  <a:pt x="83582" y="77500"/>
                  <a:pt x="81194" y="79375"/>
                  <a:pt x="79402" y="80625"/>
                </a:cubicBezTo>
                <a:cubicBezTo>
                  <a:pt x="78208" y="82500"/>
                  <a:pt x="77014" y="84375"/>
                  <a:pt x="75223" y="86250"/>
                </a:cubicBezTo>
                <a:cubicBezTo>
                  <a:pt x="50746" y="111875"/>
                  <a:pt x="50746" y="111875"/>
                  <a:pt x="50746" y="111875"/>
                </a:cubicBezTo>
                <a:cubicBezTo>
                  <a:pt x="45373" y="117500"/>
                  <a:pt x="38805" y="120000"/>
                  <a:pt x="31641" y="120000"/>
                </a:cubicBezTo>
                <a:close/>
                <a:moveTo>
                  <a:pt x="37611" y="48750"/>
                </a:moveTo>
                <a:cubicBezTo>
                  <a:pt x="13731" y="73750"/>
                  <a:pt x="13731" y="73750"/>
                  <a:pt x="13731" y="73750"/>
                </a:cubicBezTo>
                <a:cubicBezTo>
                  <a:pt x="5373" y="82500"/>
                  <a:pt x="5373" y="96875"/>
                  <a:pt x="13731" y="106250"/>
                </a:cubicBezTo>
                <a:cubicBezTo>
                  <a:pt x="16119" y="108125"/>
                  <a:pt x="16119" y="108125"/>
                  <a:pt x="16119" y="108125"/>
                </a:cubicBezTo>
                <a:cubicBezTo>
                  <a:pt x="20298" y="112500"/>
                  <a:pt x="25671" y="115000"/>
                  <a:pt x="31641" y="115000"/>
                </a:cubicBezTo>
                <a:cubicBezTo>
                  <a:pt x="37611" y="115000"/>
                  <a:pt x="42985" y="112500"/>
                  <a:pt x="47164" y="108125"/>
                </a:cubicBezTo>
                <a:cubicBezTo>
                  <a:pt x="71641" y="82500"/>
                  <a:pt x="71641" y="82500"/>
                  <a:pt x="71641" y="82500"/>
                </a:cubicBezTo>
                <a:cubicBezTo>
                  <a:pt x="80000" y="73750"/>
                  <a:pt x="80000" y="59375"/>
                  <a:pt x="71641" y="50000"/>
                </a:cubicBezTo>
                <a:cubicBezTo>
                  <a:pt x="69850" y="48125"/>
                  <a:pt x="69850" y="48125"/>
                  <a:pt x="69850" y="48125"/>
                </a:cubicBezTo>
                <a:cubicBezTo>
                  <a:pt x="68059" y="46250"/>
                  <a:pt x="66268" y="45000"/>
                  <a:pt x="64477" y="43750"/>
                </a:cubicBezTo>
                <a:cubicBezTo>
                  <a:pt x="59104" y="50000"/>
                  <a:pt x="59104" y="50000"/>
                  <a:pt x="59104" y="50000"/>
                </a:cubicBezTo>
                <a:cubicBezTo>
                  <a:pt x="59104" y="50000"/>
                  <a:pt x="59104" y="50000"/>
                  <a:pt x="59104" y="50000"/>
                </a:cubicBezTo>
                <a:cubicBezTo>
                  <a:pt x="59104" y="50000"/>
                  <a:pt x="59104" y="50000"/>
                  <a:pt x="59104" y="50000"/>
                </a:cubicBezTo>
                <a:cubicBezTo>
                  <a:pt x="57910" y="50625"/>
                  <a:pt x="57313" y="51875"/>
                  <a:pt x="57313" y="53125"/>
                </a:cubicBezTo>
                <a:cubicBezTo>
                  <a:pt x="58507" y="53750"/>
                  <a:pt x="59701" y="54375"/>
                  <a:pt x="60895" y="55625"/>
                </a:cubicBezTo>
                <a:cubicBezTo>
                  <a:pt x="64477" y="59375"/>
                  <a:pt x="64477" y="59375"/>
                  <a:pt x="64477" y="59375"/>
                </a:cubicBezTo>
                <a:cubicBezTo>
                  <a:pt x="65671" y="60625"/>
                  <a:pt x="66268" y="61875"/>
                  <a:pt x="66865" y="63750"/>
                </a:cubicBezTo>
                <a:cubicBezTo>
                  <a:pt x="66865" y="63750"/>
                  <a:pt x="67462" y="64375"/>
                  <a:pt x="67462" y="64375"/>
                </a:cubicBezTo>
                <a:cubicBezTo>
                  <a:pt x="68059" y="68125"/>
                  <a:pt x="66865" y="71875"/>
                  <a:pt x="64477" y="73750"/>
                </a:cubicBezTo>
                <a:cubicBezTo>
                  <a:pt x="38805" y="100625"/>
                  <a:pt x="38805" y="100625"/>
                  <a:pt x="38805" y="100625"/>
                </a:cubicBezTo>
                <a:cubicBezTo>
                  <a:pt x="35223" y="104375"/>
                  <a:pt x="28656" y="104375"/>
                  <a:pt x="24477" y="100625"/>
                </a:cubicBezTo>
                <a:cubicBezTo>
                  <a:pt x="21492" y="96875"/>
                  <a:pt x="21492" y="96875"/>
                  <a:pt x="21492" y="96875"/>
                </a:cubicBezTo>
                <a:cubicBezTo>
                  <a:pt x="17313" y="93125"/>
                  <a:pt x="17313" y="86250"/>
                  <a:pt x="21492" y="81875"/>
                </a:cubicBezTo>
                <a:cubicBezTo>
                  <a:pt x="38805" y="63750"/>
                  <a:pt x="38805" y="63750"/>
                  <a:pt x="38805" y="63750"/>
                </a:cubicBezTo>
                <a:cubicBezTo>
                  <a:pt x="37014" y="59375"/>
                  <a:pt x="36417" y="53750"/>
                  <a:pt x="37611" y="48750"/>
                </a:cubicBezTo>
                <a:close/>
                <a:moveTo>
                  <a:pt x="41194" y="68750"/>
                </a:moveTo>
                <a:cubicBezTo>
                  <a:pt x="24477" y="85625"/>
                  <a:pt x="24477" y="85625"/>
                  <a:pt x="24477" y="85625"/>
                </a:cubicBezTo>
                <a:cubicBezTo>
                  <a:pt x="22686" y="88125"/>
                  <a:pt x="22686" y="91250"/>
                  <a:pt x="24477" y="93750"/>
                </a:cubicBezTo>
                <a:cubicBezTo>
                  <a:pt x="28059" y="96875"/>
                  <a:pt x="28059" y="96875"/>
                  <a:pt x="28059" y="96875"/>
                </a:cubicBezTo>
                <a:cubicBezTo>
                  <a:pt x="29850" y="99375"/>
                  <a:pt x="33432" y="99375"/>
                  <a:pt x="35820" y="96875"/>
                </a:cubicBezTo>
                <a:cubicBezTo>
                  <a:pt x="51940" y="80000"/>
                  <a:pt x="51940" y="80000"/>
                  <a:pt x="51940" y="80000"/>
                </a:cubicBezTo>
                <a:cubicBezTo>
                  <a:pt x="50149" y="78750"/>
                  <a:pt x="48358" y="77500"/>
                  <a:pt x="47164" y="75625"/>
                </a:cubicBezTo>
                <a:cubicBezTo>
                  <a:pt x="44776" y="73750"/>
                  <a:pt x="44776" y="73750"/>
                  <a:pt x="44776" y="73750"/>
                </a:cubicBezTo>
                <a:cubicBezTo>
                  <a:pt x="43582" y="71875"/>
                  <a:pt x="42388" y="70625"/>
                  <a:pt x="41194" y="68750"/>
                </a:cubicBezTo>
                <a:close/>
                <a:moveTo>
                  <a:pt x="88358" y="5000"/>
                </a:moveTo>
                <a:cubicBezTo>
                  <a:pt x="82388" y="5000"/>
                  <a:pt x="77014" y="7500"/>
                  <a:pt x="72835" y="11875"/>
                </a:cubicBezTo>
                <a:cubicBezTo>
                  <a:pt x="48358" y="37500"/>
                  <a:pt x="48358" y="37500"/>
                  <a:pt x="48358" y="37500"/>
                </a:cubicBezTo>
                <a:cubicBezTo>
                  <a:pt x="44179" y="41875"/>
                  <a:pt x="41791" y="47500"/>
                  <a:pt x="41791" y="53750"/>
                </a:cubicBezTo>
                <a:cubicBezTo>
                  <a:pt x="41791" y="60000"/>
                  <a:pt x="44179" y="65625"/>
                  <a:pt x="48358" y="70000"/>
                </a:cubicBezTo>
                <a:cubicBezTo>
                  <a:pt x="50149" y="72500"/>
                  <a:pt x="50149" y="72500"/>
                  <a:pt x="50149" y="72500"/>
                </a:cubicBezTo>
                <a:cubicBezTo>
                  <a:pt x="51940" y="73750"/>
                  <a:pt x="53731" y="75000"/>
                  <a:pt x="55522" y="76250"/>
                </a:cubicBezTo>
                <a:cubicBezTo>
                  <a:pt x="60895" y="70625"/>
                  <a:pt x="60895" y="70625"/>
                  <a:pt x="60895" y="70625"/>
                </a:cubicBezTo>
                <a:cubicBezTo>
                  <a:pt x="60895" y="70625"/>
                  <a:pt x="60895" y="70625"/>
                  <a:pt x="60895" y="70625"/>
                </a:cubicBezTo>
                <a:cubicBezTo>
                  <a:pt x="62089" y="69375"/>
                  <a:pt x="62089" y="68125"/>
                  <a:pt x="62686" y="66875"/>
                </a:cubicBezTo>
                <a:cubicBezTo>
                  <a:pt x="60895" y="66250"/>
                  <a:pt x="60298" y="65625"/>
                  <a:pt x="59104" y="65000"/>
                </a:cubicBezTo>
                <a:cubicBezTo>
                  <a:pt x="55522" y="61250"/>
                  <a:pt x="55522" y="61250"/>
                  <a:pt x="55522" y="61250"/>
                </a:cubicBezTo>
                <a:cubicBezTo>
                  <a:pt x="54328" y="60000"/>
                  <a:pt x="53731" y="58125"/>
                  <a:pt x="53134" y="56250"/>
                </a:cubicBezTo>
                <a:cubicBezTo>
                  <a:pt x="53134" y="56250"/>
                  <a:pt x="52537" y="55625"/>
                  <a:pt x="52537" y="55625"/>
                </a:cubicBezTo>
                <a:cubicBezTo>
                  <a:pt x="51940" y="51875"/>
                  <a:pt x="53134" y="48750"/>
                  <a:pt x="55522" y="46250"/>
                </a:cubicBezTo>
                <a:cubicBezTo>
                  <a:pt x="81194" y="19375"/>
                  <a:pt x="81194" y="19375"/>
                  <a:pt x="81194" y="19375"/>
                </a:cubicBezTo>
                <a:cubicBezTo>
                  <a:pt x="84776" y="15625"/>
                  <a:pt x="91343" y="15625"/>
                  <a:pt x="95522" y="19375"/>
                </a:cubicBezTo>
                <a:cubicBezTo>
                  <a:pt x="98507" y="23125"/>
                  <a:pt x="98507" y="23125"/>
                  <a:pt x="98507" y="23125"/>
                </a:cubicBezTo>
                <a:cubicBezTo>
                  <a:pt x="102686" y="27500"/>
                  <a:pt x="102686" y="33750"/>
                  <a:pt x="98507" y="38125"/>
                </a:cubicBezTo>
                <a:cubicBezTo>
                  <a:pt x="81194" y="56250"/>
                  <a:pt x="81194" y="56250"/>
                  <a:pt x="81194" y="56250"/>
                </a:cubicBezTo>
                <a:cubicBezTo>
                  <a:pt x="82985" y="61250"/>
                  <a:pt x="83582" y="66250"/>
                  <a:pt x="82388" y="71250"/>
                </a:cubicBezTo>
                <a:cubicBezTo>
                  <a:pt x="106268" y="46875"/>
                  <a:pt x="106268" y="46875"/>
                  <a:pt x="106268" y="46875"/>
                </a:cubicBezTo>
                <a:cubicBezTo>
                  <a:pt x="114626" y="37500"/>
                  <a:pt x="114626" y="23125"/>
                  <a:pt x="106268" y="14375"/>
                </a:cubicBezTo>
                <a:cubicBezTo>
                  <a:pt x="103880" y="11875"/>
                  <a:pt x="103880" y="11875"/>
                  <a:pt x="103880" y="11875"/>
                </a:cubicBezTo>
                <a:cubicBezTo>
                  <a:pt x="99701" y="7500"/>
                  <a:pt x="94328" y="5000"/>
                  <a:pt x="88358" y="5000"/>
                </a:cubicBezTo>
                <a:close/>
                <a:moveTo>
                  <a:pt x="68059" y="40000"/>
                </a:moveTo>
                <a:cubicBezTo>
                  <a:pt x="69850" y="41250"/>
                  <a:pt x="71641" y="42500"/>
                  <a:pt x="72835" y="44375"/>
                </a:cubicBezTo>
                <a:cubicBezTo>
                  <a:pt x="75223" y="46250"/>
                  <a:pt x="75223" y="46250"/>
                  <a:pt x="75223" y="46250"/>
                </a:cubicBezTo>
                <a:cubicBezTo>
                  <a:pt x="76417" y="48125"/>
                  <a:pt x="77611" y="50000"/>
                  <a:pt x="78805" y="51875"/>
                </a:cubicBezTo>
                <a:cubicBezTo>
                  <a:pt x="95522" y="34375"/>
                  <a:pt x="95522" y="34375"/>
                  <a:pt x="95522" y="34375"/>
                </a:cubicBezTo>
                <a:cubicBezTo>
                  <a:pt x="97313" y="32500"/>
                  <a:pt x="97313" y="28750"/>
                  <a:pt x="95522" y="26875"/>
                </a:cubicBezTo>
                <a:cubicBezTo>
                  <a:pt x="91940" y="23125"/>
                  <a:pt x="91940" y="23125"/>
                  <a:pt x="91940" y="23125"/>
                </a:cubicBezTo>
                <a:cubicBezTo>
                  <a:pt x="89552" y="21250"/>
                  <a:pt x="86567" y="21250"/>
                  <a:pt x="84179" y="23125"/>
                </a:cubicBezTo>
                <a:lnTo>
                  <a:pt x="68059" y="400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805" name="Google Shape;9805;p41"/>
          <p:cNvPicPr preferRelativeResize="0"/>
          <p:nvPr/>
        </p:nvPicPr>
        <p:blipFill rotWithShape="1">
          <a:blip r:embed="rId3">
            <a:alphaModFix/>
          </a:blip>
          <a:srcRect b="0" l="0" r="0" t="0"/>
          <a:stretch/>
        </p:blipFill>
        <p:spPr>
          <a:xfrm>
            <a:off x="8783324" y="3399064"/>
            <a:ext cx="1044326" cy="6895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79" name="Shape 9679"/>
        <p:cNvGrpSpPr/>
        <p:nvPr/>
      </p:nvGrpSpPr>
      <p:grpSpPr>
        <a:xfrm>
          <a:off x="0" y="0"/>
          <a:ext cx="0" cy="0"/>
          <a:chOff x="0" y="0"/>
          <a:chExt cx="0" cy="0"/>
        </a:xfrm>
      </p:grpSpPr>
      <p:sp>
        <p:nvSpPr>
          <p:cNvPr id="9680" name="Google Shape;9680;p24"/>
          <p:cNvSpPr/>
          <p:nvPr/>
        </p:nvSpPr>
        <p:spPr>
          <a:xfrm>
            <a:off x="4006790" y="4256834"/>
            <a:ext cx="613200" cy="588000"/>
          </a:xfrm>
          <a:custGeom>
            <a:rect b="b" l="l" r="r" t="t"/>
            <a:pathLst>
              <a:path extrusionOk="0" h="120000" w="120000">
                <a:moveTo>
                  <a:pt x="31641" y="120000"/>
                </a:moveTo>
                <a:cubicBezTo>
                  <a:pt x="24477" y="120000"/>
                  <a:pt x="17910" y="117500"/>
                  <a:pt x="12537" y="111875"/>
                </a:cubicBezTo>
                <a:cubicBezTo>
                  <a:pt x="10746" y="110000"/>
                  <a:pt x="10746" y="110000"/>
                  <a:pt x="10746" y="110000"/>
                </a:cubicBezTo>
                <a:cubicBezTo>
                  <a:pt x="0" y="98750"/>
                  <a:pt x="0" y="80625"/>
                  <a:pt x="10746" y="70000"/>
                </a:cubicBezTo>
                <a:cubicBezTo>
                  <a:pt x="34626" y="44375"/>
                  <a:pt x="34626" y="44375"/>
                  <a:pt x="34626" y="44375"/>
                </a:cubicBezTo>
                <a:cubicBezTo>
                  <a:pt x="36417" y="42500"/>
                  <a:pt x="38805" y="41250"/>
                  <a:pt x="40597" y="40000"/>
                </a:cubicBezTo>
                <a:cubicBezTo>
                  <a:pt x="41791" y="37500"/>
                  <a:pt x="42985" y="35625"/>
                  <a:pt x="44776" y="33750"/>
                </a:cubicBezTo>
                <a:cubicBezTo>
                  <a:pt x="69253" y="8125"/>
                  <a:pt x="69253" y="8125"/>
                  <a:pt x="69253" y="8125"/>
                </a:cubicBezTo>
                <a:cubicBezTo>
                  <a:pt x="74626" y="3125"/>
                  <a:pt x="81194" y="0"/>
                  <a:pt x="88358" y="0"/>
                </a:cubicBezTo>
                <a:cubicBezTo>
                  <a:pt x="95522" y="0"/>
                  <a:pt x="102089" y="3125"/>
                  <a:pt x="107462" y="8125"/>
                </a:cubicBezTo>
                <a:cubicBezTo>
                  <a:pt x="109253" y="10625"/>
                  <a:pt x="109253" y="10625"/>
                  <a:pt x="109253" y="10625"/>
                </a:cubicBezTo>
                <a:cubicBezTo>
                  <a:pt x="120000" y="21250"/>
                  <a:pt x="120000" y="39375"/>
                  <a:pt x="109253" y="50625"/>
                </a:cubicBezTo>
                <a:cubicBezTo>
                  <a:pt x="84776" y="75625"/>
                  <a:pt x="84776" y="75625"/>
                  <a:pt x="84776" y="75625"/>
                </a:cubicBezTo>
                <a:cubicBezTo>
                  <a:pt x="83582" y="77500"/>
                  <a:pt x="81194" y="79375"/>
                  <a:pt x="79402" y="80625"/>
                </a:cubicBezTo>
                <a:cubicBezTo>
                  <a:pt x="78208" y="82500"/>
                  <a:pt x="77014" y="84375"/>
                  <a:pt x="75223" y="86250"/>
                </a:cubicBezTo>
                <a:cubicBezTo>
                  <a:pt x="50746" y="111875"/>
                  <a:pt x="50746" y="111875"/>
                  <a:pt x="50746" y="111875"/>
                </a:cubicBezTo>
                <a:cubicBezTo>
                  <a:pt x="45373" y="117500"/>
                  <a:pt x="38805" y="120000"/>
                  <a:pt x="31641" y="120000"/>
                </a:cubicBezTo>
                <a:close/>
                <a:moveTo>
                  <a:pt x="37611" y="48750"/>
                </a:moveTo>
                <a:cubicBezTo>
                  <a:pt x="13731" y="73750"/>
                  <a:pt x="13731" y="73750"/>
                  <a:pt x="13731" y="73750"/>
                </a:cubicBezTo>
                <a:cubicBezTo>
                  <a:pt x="5373" y="82500"/>
                  <a:pt x="5373" y="96875"/>
                  <a:pt x="13731" y="106250"/>
                </a:cubicBezTo>
                <a:cubicBezTo>
                  <a:pt x="16119" y="108125"/>
                  <a:pt x="16119" y="108125"/>
                  <a:pt x="16119" y="108125"/>
                </a:cubicBezTo>
                <a:cubicBezTo>
                  <a:pt x="20298" y="112500"/>
                  <a:pt x="25671" y="115000"/>
                  <a:pt x="31641" y="115000"/>
                </a:cubicBezTo>
                <a:cubicBezTo>
                  <a:pt x="37611" y="115000"/>
                  <a:pt x="42985" y="112500"/>
                  <a:pt x="47164" y="108125"/>
                </a:cubicBezTo>
                <a:cubicBezTo>
                  <a:pt x="71641" y="82500"/>
                  <a:pt x="71641" y="82500"/>
                  <a:pt x="71641" y="82500"/>
                </a:cubicBezTo>
                <a:cubicBezTo>
                  <a:pt x="80000" y="73750"/>
                  <a:pt x="80000" y="59375"/>
                  <a:pt x="71641" y="50000"/>
                </a:cubicBezTo>
                <a:cubicBezTo>
                  <a:pt x="69850" y="48125"/>
                  <a:pt x="69850" y="48125"/>
                  <a:pt x="69850" y="48125"/>
                </a:cubicBezTo>
                <a:cubicBezTo>
                  <a:pt x="68059" y="46250"/>
                  <a:pt x="66268" y="45000"/>
                  <a:pt x="64477" y="43750"/>
                </a:cubicBezTo>
                <a:cubicBezTo>
                  <a:pt x="59104" y="50000"/>
                  <a:pt x="59104" y="50000"/>
                  <a:pt x="59104" y="50000"/>
                </a:cubicBezTo>
                <a:cubicBezTo>
                  <a:pt x="59104" y="50000"/>
                  <a:pt x="59104" y="50000"/>
                  <a:pt x="59104" y="50000"/>
                </a:cubicBezTo>
                <a:cubicBezTo>
                  <a:pt x="59104" y="50000"/>
                  <a:pt x="59104" y="50000"/>
                  <a:pt x="59104" y="50000"/>
                </a:cubicBezTo>
                <a:cubicBezTo>
                  <a:pt x="57910" y="50625"/>
                  <a:pt x="57313" y="51875"/>
                  <a:pt x="57313" y="53125"/>
                </a:cubicBezTo>
                <a:cubicBezTo>
                  <a:pt x="58507" y="53750"/>
                  <a:pt x="59701" y="54375"/>
                  <a:pt x="60895" y="55625"/>
                </a:cubicBezTo>
                <a:cubicBezTo>
                  <a:pt x="64477" y="59375"/>
                  <a:pt x="64477" y="59375"/>
                  <a:pt x="64477" y="59375"/>
                </a:cubicBezTo>
                <a:cubicBezTo>
                  <a:pt x="65671" y="60625"/>
                  <a:pt x="66268" y="61875"/>
                  <a:pt x="66865" y="63750"/>
                </a:cubicBezTo>
                <a:cubicBezTo>
                  <a:pt x="66865" y="63750"/>
                  <a:pt x="67462" y="64375"/>
                  <a:pt x="67462" y="64375"/>
                </a:cubicBezTo>
                <a:cubicBezTo>
                  <a:pt x="68059" y="68125"/>
                  <a:pt x="66865" y="71875"/>
                  <a:pt x="64477" y="73750"/>
                </a:cubicBezTo>
                <a:cubicBezTo>
                  <a:pt x="38805" y="100625"/>
                  <a:pt x="38805" y="100625"/>
                  <a:pt x="38805" y="100625"/>
                </a:cubicBezTo>
                <a:cubicBezTo>
                  <a:pt x="35223" y="104375"/>
                  <a:pt x="28656" y="104375"/>
                  <a:pt x="24477" y="100625"/>
                </a:cubicBezTo>
                <a:cubicBezTo>
                  <a:pt x="21492" y="96875"/>
                  <a:pt x="21492" y="96875"/>
                  <a:pt x="21492" y="96875"/>
                </a:cubicBezTo>
                <a:cubicBezTo>
                  <a:pt x="17313" y="93125"/>
                  <a:pt x="17313" y="86250"/>
                  <a:pt x="21492" y="81875"/>
                </a:cubicBezTo>
                <a:cubicBezTo>
                  <a:pt x="38805" y="63750"/>
                  <a:pt x="38805" y="63750"/>
                  <a:pt x="38805" y="63750"/>
                </a:cubicBezTo>
                <a:cubicBezTo>
                  <a:pt x="37014" y="59375"/>
                  <a:pt x="36417" y="53750"/>
                  <a:pt x="37611" y="48750"/>
                </a:cubicBezTo>
                <a:close/>
                <a:moveTo>
                  <a:pt x="41194" y="68750"/>
                </a:moveTo>
                <a:cubicBezTo>
                  <a:pt x="24477" y="85625"/>
                  <a:pt x="24477" y="85625"/>
                  <a:pt x="24477" y="85625"/>
                </a:cubicBezTo>
                <a:cubicBezTo>
                  <a:pt x="22686" y="88125"/>
                  <a:pt x="22686" y="91250"/>
                  <a:pt x="24477" y="93750"/>
                </a:cubicBezTo>
                <a:cubicBezTo>
                  <a:pt x="28059" y="96875"/>
                  <a:pt x="28059" y="96875"/>
                  <a:pt x="28059" y="96875"/>
                </a:cubicBezTo>
                <a:cubicBezTo>
                  <a:pt x="29850" y="99375"/>
                  <a:pt x="33432" y="99375"/>
                  <a:pt x="35820" y="96875"/>
                </a:cubicBezTo>
                <a:cubicBezTo>
                  <a:pt x="51940" y="80000"/>
                  <a:pt x="51940" y="80000"/>
                  <a:pt x="51940" y="80000"/>
                </a:cubicBezTo>
                <a:cubicBezTo>
                  <a:pt x="50149" y="78750"/>
                  <a:pt x="48358" y="77500"/>
                  <a:pt x="47164" y="75625"/>
                </a:cubicBezTo>
                <a:cubicBezTo>
                  <a:pt x="44776" y="73750"/>
                  <a:pt x="44776" y="73750"/>
                  <a:pt x="44776" y="73750"/>
                </a:cubicBezTo>
                <a:cubicBezTo>
                  <a:pt x="43582" y="71875"/>
                  <a:pt x="42388" y="70625"/>
                  <a:pt x="41194" y="68750"/>
                </a:cubicBezTo>
                <a:close/>
                <a:moveTo>
                  <a:pt x="88358" y="5000"/>
                </a:moveTo>
                <a:cubicBezTo>
                  <a:pt x="82388" y="5000"/>
                  <a:pt x="77014" y="7500"/>
                  <a:pt x="72835" y="11875"/>
                </a:cubicBezTo>
                <a:cubicBezTo>
                  <a:pt x="48358" y="37500"/>
                  <a:pt x="48358" y="37500"/>
                  <a:pt x="48358" y="37500"/>
                </a:cubicBezTo>
                <a:cubicBezTo>
                  <a:pt x="44179" y="41875"/>
                  <a:pt x="41791" y="47500"/>
                  <a:pt x="41791" y="53750"/>
                </a:cubicBezTo>
                <a:cubicBezTo>
                  <a:pt x="41791" y="60000"/>
                  <a:pt x="44179" y="65625"/>
                  <a:pt x="48358" y="70000"/>
                </a:cubicBezTo>
                <a:cubicBezTo>
                  <a:pt x="50149" y="72500"/>
                  <a:pt x="50149" y="72500"/>
                  <a:pt x="50149" y="72500"/>
                </a:cubicBezTo>
                <a:cubicBezTo>
                  <a:pt x="51940" y="73750"/>
                  <a:pt x="53731" y="75000"/>
                  <a:pt x="55522" y="76250"/>
                </a:cubicBezTo>
                <a:cubicBezTo>
                  <a:pt x="60895" y="70625"/>
                  <a:pt x="60895" y="70625"/>
                  <a:pt x="60895" y="70625"/>
                </a:cubicBezTo>
                <a:cubicBezTo>
                  <a:pt x="60895" y="70625"/>
                  <a:pt x="60895" y="70625"/>
                  <a:pt x="60895" y="70625"/>
                </a:cubicBezTo>
                <a:cubicBezTo>
                  <a:pt x="62089" y="69375"/>
                  <a:pt x="62089" y="68125"/>
                  <a:pt x="62686" y="66875"/>
                </a:cubicBezTo>
                <a:cubicBezTo>
                  <a:pt x="60895" y="66250"/>
                  <a:pt x="60298" y="65625"/>
                  <a:pt x="59104" y="65000"/>
                </a:cubicBezTo>
                <a:cubicBezTo>
                  <a:pt x="55522" y="61250"/>
                  <a:pt x="55522" y="61250"/>
                  <a:pt x="55522" y="61250"/>
                </a:cubicBezTo>
                <a:cubicBezTo>
                  <a:pt x="54328" y="60000"/>
                  <a:pt x="53731" y="58125"/>
                  <a:pt x="53134" y="56250"/>
                </a:cubicBezTo>
                <a:cubicBezTo>
                  <a:pt x="53134" y="56250"/>
                  <a:pt x="52537" y="55625"/>
                  <a:pt x="52537" y="55625"/>
                </a:cubicBezTo>
                <a:cubicBezTo>
                  <a:pt x="51940" y="51875"/>
                  <a:pt x="53134" y="48750"/>
                  <a:pt x="55522" y="46250"/>
                </a:cubicBezTo>
                <a:cubicBezTo>
                  <a:pt x="81194" y="19375"/>
                  <a:pt x="81194" y="19375"/>
                  <a:pt x="81194" y="19375"/>
                </a:cubicBezTo>
                <a:cubicBezTo>
                  <a:pt x="84776" y="15625"/>
                  <a:pt x="91343" y="15625"/>
                  <a:pt x="95522" y="19375"/>
                </a:cubicBezTo>
                <a:cubicBezTo>
                  <a:pt x="98507" y="23125"/>
                  <a:pt x="98507" y="23125"/>
                  <a:pt x="98507" y="23125"/>
                </a:cubicBezTo>
                <a:cubicBezTo>
                  <a:pt x="102686" y="27500"/>
                  <a:pt x="102686" y="33750"/>
                  <a:pt x="98507" y="38125"/>
                </a:cubicBezTo>
                <a:cubicBezTo>
                  <a:pt x="81194" y="56250"/>
                  <a:pt x="81194" y="56250"/>
                  <a:pt x="81194" y="56250"/>
                </a:cubicBezTo>
                <a:cubicBezTo>
                  <a:pt x="82985" y="61250"/>
                  <a:pt x="83582" y="66250"/>
                  <a:pt x="82388" y="71250"/>
                </a:cubicBezTo>
                <a:cubicBezTo>
                  <a:pt x="106268" y="46875"/>
                  <a:pt x="106268" y="46875"/>
                  <a:pt x="106268" y="46875"/>
                </a:cubicBezTo>
                <a:cubicBezTo>
                  <a:pt x="114626" y="37500"/>
                  <a:pt x="114626" y="23125"/>
                  <a:pt x="106268" y="14375"/>
                </a:cubicBezTo>
                <a:cubicBezTo>
                  <a:pt x="103880" y="11875"/>
                  <a:pt x="103880" y="11875"/>
                  <a:pt x="103880" y="11875"/>
                </a:cubicBezTo>
                <a:cubicBezTo>
                  <a:pt x="99701" y="7500"/>
                  <a:pt x="94328" y="5000"/>
                  <a:pt x="88358" y="5000"/>
                </a:cubicBezTo>
                <a:close/>
                <a:moveTo>
                  <a:pt x="68059" y="40000"/>
                </a:moveTo>
                <a:cubicBezTo>
                  <a:pt x="69850" y="41250"/>
                  <a:pt x="71641" y="42500"/>
                  <a:pt x="72835" y="44375"/>
                </a:cubicBezTo>
                <a:cubicBezTo>
                  <a:pt x="75223" y="46250"/>
                  <a:pt x="75223" y="46250"/>
                  <a:pt x="75223" y="46250"/>
                </a:cubicBezTo>
                <a:cubicBezTo>
                  <a:pt x="76417" y="48125"/>
                  <a:pt x="77611" y="50000"/>
                  <a:pt x="78805" y="51875"/>
                </a:cubicBezTo>
                <a:cubicBezTo>
                  <a:pt x="95522" y="34375"/>
                  <a:pt x="95522" y="34375"/>
                  <a:pt x="95522" y="34375"/>
                </a:cubicBezTo>
                <a:cubicBezTo>
                  <a:pt x="97313" y="32500"/>
                  <a:pt x="97313" y="28750"/>
                  <a:pt x="95522" y="26875"/>
                </a:cubicBezTo>
                <a:cubicBezTo>
                  <a:pt x="91940" y="23125"/>
                  <a:pt x="91940" y="23125"/>
                  <a:pt x="91940" y="23125"/>
                </a:cubicBezTo>
                <a:cubicBezTo>
                  <a:pt x="89552" y="21250"/>
                  <a:pt x="86567" y="21250"/>
                  <a:pt x="84179" y="23125"/>
                </a:cubicBezTo>
                <a:lnTo>
                  <a:pt x="68059" y="400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681" name="Google Shape;9681;p24"/>
          <p:cNvPicPr preferRelativeResize="0"/>
          <p:nvPr/>
        </p:nvPicPr>
        <p:blipFill rotWithShape="1">
          <a:blip r:embed="rId3">
            <a:alphaModFix/>
          </a:blip>
          <a:srcRect b="0" l="0" r="0" t="0"/>
          <a:stretch/>
        </p:blipFill>
        <p:spPr>
          <a:xfrm>
            <a:off x="8783324" y="3399064"/>
            <a:ext cx="1044326" cy="689524"/>
          </a:xfrm>
          <a:prstGeom prst="rect">
            <a:avLst/>
          </a:prstGeom>
          <a:noFill/>
          <a:ln>
            <a:noFill/>
          </a:ln>
        </p:spPr>
      </p:pic>
      <p:sp>
        <p:nvSpPr>
          <p:cNvPr id="9682" name="Google Shape;9682;p24"/>
          <p:cNvSpPr txBox="1"/>
          <p:nvPr/>
        </p:nvSpPr>
        <p:spPr>
          <a:xfrm>
            <a:off x="2714250" y="4364500"/>
            <a:ext cx="6763500" cy="73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https://rosslyneaglewatch.wordpress.com/2014/05/15/studiers-vs-crammers/</a:t>
            </a:r>
            <a:endParaRPr/>
          </a:p>
        </p:txBody>
      </p:sp>
      <p:pic>
        <p:nvPicPr>
          <p:cNvPr id="9683" name="Google Shape;9683;p24"/>
          <p:cNvPicPr preferRelativeResize="0"/>
          <p:nvPr/>
        </p:nvPicPr>
        <p:blipFill>
          <a:blip r:embed="rId4">
            <a:alphaModFix/>
          </a:blip>
          <a:stretch>
            <a:fillRect/>
          </a:stretch>
        </p:blipFill>
        <p:spPr>
          <a:xfrm>
            <a:off x="2920163" y="1167500"/>
            <a:ext cx="6351675" cy="319701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09" name="Shape 9809"/>
        <p:cNvGrpSpPr/>
        <p:nvPr/>
      </p:nvGrpSpPr>
      <p:grpSpPr>
        <a:xfrm>
          <a:off x="0" y="0"/>
          <a:ext cx="0" cy="0"/>
          <a:chOff x="0" y="0"/>
          <a:chExt cx="0" cy="0"/>
        </a:xfrm>
      </p:grpSpPr>
      <p:sp>
        <p:nvSpPr>
          <p:cNvPr id="9810" name="Google Shape;9810;p42"/>
          <p:cNvSpPr/>
          <p:nvPr/>
        </p:nvSpPr>
        <p:spPr>
          <a:xfrm>
            <a:off x="4006790" y="4256834"/>
            <a:ext cx="613200" cy="588000"/>
          </a:xfrm>
          <a:custGeom>
            <a:rect b="b" l="l" r="r" t="t"/>
            <a:pathLst>
              <a:path extrusionOk="0" h="120000" w="120000">
                <a:moveTo>
                  <a:pt x="31641" y="120000"/>
                </a:moveTo>
                <a:cubicBezTo>
                  <a:pt x="24477" y="120000"/>
                  <a:pt x="17910" y="117500"/>
                  <a:pt x="12537" y="111875"/>
                </a:cubicBezTo>
                <a:cubicBezTo>
                  <a:pt x="10746" y="110000"/>
                  <a:pt x="10746" y="110000"/>
                  <a:pt x="10746" y="110000"/>
                </a:cubicBezTo>
                <a:cubicBezTo>
                  <a:pt x="0" y="98750"/>
                  <a:pt x="0" y="80625"/>
                  <a:pt x="10746" y="70000"/>
                </a:cubicBezTo>
                <a:cubicBezTo>
                  <a:pt x="34626" y="44375"/>
                  <a:pt x="34626" y="44375"/>
                  <a:pt x="34626" y="44375"/>
                </a:cubicBezTo>
                <a:cubicBezTo>
                  <a:pt x="36417" y="42500"/>
                  <a:pt x="38805" y="41250"/>
                  <a:pt x="40597" y="40000"/>
                </a:cubicBezTo>
                <a:cubicBezTo>
                  <a:pt x="41791" y="37500"/>
                  <a:pt x="42985" y="35625"/>
                  <a:pt x="44776" y="33750"/>
                </a:cubicBezTo>
                <a:cubicBezTo>
                  <a:pt x="69253" y="8125"/>
                  <a:pt x="69253" y="8125"/>
                  <a:pt x="69253" y="8125"/>
                </a:cubicBezTo>
                <a:cubicBezTo>
                  <a:pt x="74626" y="3125"/>
                  <a:pt x="81194" y="0"/>
                  <a:pt x="88358" y="0"/>
                </a:cubicBezTo>
                <a:cubicBezTo>
                  <a:pt x="95522" y="0"/>
                  <a:pt x="102089" y="3125"/>
                  <a:pt x="107462" y="8125"/>
                </a:cubicBezTo>
                <a:cubicBezTo>
                  <a:pt x="109253" y="10625"/>
                  <a:pt x="109253" y="10625"/>
                  <a:pt x="109253" y="10625"/>
                </a:cubicBezTo>
                <a:cubicBezTo>
                  <a:pt x="120000" y="21250"/>
                  <a:pt x="120000" y="39375"/>
                  <a:pt x="109253" y="50625"/>
                </a:cubicBezTo>
                <a:cubicBezTo>
                  <a:pt x="84776" y="75625"/>
                  <a:pt x="84776" y="75625"/>
                  <a:pt x="84776" y="75625"/>
                </a:cubicBezTo>
                <a:cubicBezTo>
                  <a:pt x="83582" y="77500"/>
                  <a:pt x="81194" y="79375"/>
                  <a:pt x="79402" y="80625"/>
                </a:cubicBezTo>
                <a:cubicBezTo>
                  <a:pt x="78208" y="82500"/>
                  <a:pt x="77014" y="84375"/>
                  <a:pt x="75223" y="86250"/>
                </a:cubicBezTo>
                <a:cubicBezTo>
                  <a:pt x="50746" y="111875"/>
                  <a:pt x="50746" y="111875"/>
                  <a:pt x="50746" y="111875"/>
                </a:cubicBezTo>
                <a:cubicBezTo>
                  <a:pt x="45373" y="117500"/>
                  <a:pt x="38805" y="120000"/>
                  <a:pt x="31641" y="120000"/>
                </a:cubicBezTo>
                <a:close/>
                <a:moveTo>
                  <a:pt x="37611" y="48750"/>
                </a:moveTo>
                <a:cubicBezTo>
                  <a:pt x="13731" y="73750"/>
                  <a:pt x="13731" y="73750"/>
                  <a:pt x="13731" y="73750"/>
                </a:cubicBezTo>
                <a:cubicBezTo>
                  <a:pt x="5373" y="82500"/>
                  <a:pt x="5373" y="96875"/>
                  <a:pt x="13731" y="106250"/>
                </a:cubicBezTo>
                <a:cubicBezTo>
                  <a:pt x="16119" y="108125"/>
                  <a:pt x="16119" y="108125"/>
                  <a:pt x="16119" y="108125"/>
                </a:cubicBezTo>
                <a:cubicBezTo>
                  <a:pt x="20298" y="112500"/>
                  <a:pt x="25671" y="115000"/>
                  <a:pt x="31641" y="115000"/>
                </a:cubicBezTo>
                <a:cubicBezTo>
                  <a:pt x="37611" y="115000"/>
                  <a:pt x="42985" y="112500"/>
                  <a:pt x="47164" y="108125"/>
                </a:cubicBezTo>
                <a:cubicBezTo>
                  <a:pt x="71641" y="82500"/>
                  <a:pt x="71641" y="82500"/>
                  <a:pt x="71641" y="82500"/>
                </a:cubicBezTo>
                <a:cubicBezTo>
                  <a:pt x="80000" y="73750"/>
                  <a:pt x="80000" y="59375"/>
                  <a:pt x="71641" y="50000"/>
                </a:cubicBezTo>
                <a:cubicBezTo>
                  <a:pt x="69850" y="48125"/>
                  <a:pt x="69850" y="48125"/>
                  <a:pt x="69850" y="48125"/>
                </a:cubicBezTo>
                <a:cubicBezTo>
                  <a:pt x="68059" y="46250"/>
                  <a:pt x="66268" y="45000"/>
                  <a:pt x="64477" y="43750"/>
                </a:cubicBezTo>
                <a:cubicBezTo>
                  <a:pt x="59104" y="50000"/>
                  <a:pt x="59104" y="50000"/>
                  <a:pt x="59104" y="50000"/>
                </a:cubicBezTo>
                <a:cubicBezTo>
                  <a:pt x="59104" y="50000"/>
                  <a:pt x="59104" y="50000"/>
                  <a:pt x="59104" y="50000"/>
                </a:cubicBezTo>
                <a:cubicBezTo>
                  <a:pt x="59104" y="50000"/>
                  <a:pt x="59104" y="50000"/>
                  <a:pt x="59104" y="50000"/>
                </a:cubicBezTo>
                <a:cubicBezTo>
                  <a:pt x="57910" y="50625"/>
                  <a:pt x="57313" y="51875"/>
                  <a:pt x="57313" y="53125"/>
                </a:cubicBezTo>
                <a:cubicBezTo>
                  <a:pt x="58507" y="53750"/>
                  <a:pt x="59701" y="54375"/>
                  <a:pt x="60895" y="55625"/>
                </a:cubicBezTo>
                <a:cubicBezTo>
                  <a:pt x="64477" y="59375"/>
                  <a:pt x="64477" y="59375"/>
                  <a:pt x="64477" y="59375"/>
                </a:cubicBezTo>
                <a:cubicBezTo>
                  <a:pt x="65671" y="60625"/>
                  <a:pt x="66268" y="61875"/>
                  <a:pt x="66865" y="63750"/>
                </a:cubicBezTo>
                <a:cubicBezTo>
                  <a:pt x="66865" y="63750"/>
                  <a:pt x="67462" y="64375"/>
                  <a:pt x="67462" y="64375"/>
                </a:cubicBezTo>
                <a:cubicBezTo>
                  <a:pt x="68059" y="68125"/>
                  <a:pt x="66865" y="71875"/>
                  <a:pt x="64477" y="73750"/>
                </a:cubicBezTo>
                <a:cubicBezTo>
                  <a:pt x="38805" y="100625"/>
                  <a:pt x="38805" y="100625"/>
                  <a:pt x="38805" y="100625"/>
                </a:cubicBezTo>
                <a:cubicBezTo>
                  <a:pt x="35223" y="104375"/>
                  <a:pt x="28656" y="104375"/>
                  <a:pt x="24477" y="100625"/>
                </a:cubicBezTo>
                <a:cubicBezTo>
                  <a:pt x="21492" y="96875"/>
                  <a:pt x="21492" y="96875"/>
                  <a:pt x="21492" y="96875"/>
                </a:cubicBezTo>
                <a:cubicBezTo>
                  <a:pt x="17313" y="93125"/>
                  <a:pt x="17313" y="86250"/>
                  <a:pt x="21492" y="81875"/>
                </a:cubicBezTo>
                <a:cubicBezTo>
                  <a:pt x="38805" y="63750"/>
                  <a:pt x="38805" y="63750"/>
                  <a:pt x="38805" y="63750"/>
                </a:cubicBezTo>
                <a:cubicBezTo>
                  <a:pt x="37014" y="59375"/>
                  <a:pt x="36417" y="53750"/>
                  <a:pt x="37611" y="48750"/>
                </a:cubicBezTo>
                <a:close/>
                <a:moveTo>
                  <a:pt x="41194" y="68750"/>
                </a:moveTo>
                <a:cubicBezTo>
                  <a:pt x="24477" y="85625"/>
                  <a:pt x="24477" y="85625"/>
                  <a:pt x="24477" y="85625"/>
                </a:cubicBezTo>
                <a:cubicBezTo>
                  <a:pt x="22686" y="88125"/>
                  <a:pt x="22686" y="91250"/>
                  <a:pt x="24477" y="93750"/>
                </a:cubicBezTo>
                <a:cubicBezTo>
                  <a:pt x="28059" y="96875"/>
                  <a:pt x="28059" y="96875"/>
                  <a:pt x="28059" y="96875"/>
                </a:cubicBezTo>
                <a:cubicBezTo>
                  <a:pt x="29850" y="99375"/>
                  <a:pt x="33432" y="99375"/>
                  <a:pt x="35820" y="96875"/>
                </a:cubicBezTo>
                <a:cubicBezTo>
                  <a:pt x="51940" y="80000"/>
                  <a:pt x="51940" y="80000"/>
                  <a:pt x="51940" y="80000"/>
                </a:cubicBezTo>
                <a:cubicBezTo>
                  <a:pt x="50149" y="78750"/>
                  <a:pt x="48358" y="77500"/>
                  <a:pt x="47164" y="75625"/>
                </a:cubicBezTo>
                <a:cubicBezTo>
                  <a:pt x="44776" y="73750"/>
                  <a:pt x="44776" y="73750"/>
                  <a:pt x="44776" y="73750"/>
                </a:cubicBezTo>
                <a:cubicBezTo>
                  <a:pt x="43582" y="71875"/>
                  <a:pt x="42388" y="70625"/>
                  <a:pt x="41194" y="68750"/>
                </a:cubicBezTo>
                <a:close/>
                <a:moveTo>
                  <a:pt x="88358" y="5000"/>
                </a:moveTo>
                <a:cubicBezTo>
                  <a:pt x="82388" y="5000"/>
                  <a:pt x="77014" y="7500"/>
                  <a:pt x="72835" y="11875"/>
                </a:cubicBezTo>
                <a:cubicBezTo>
                  <a:pt x="48358" y="37500"/>
                  <a:pt x="48358" y="37500"/>
                  <a:pt x="48358" y="37500"/>
                </a:cubicBezTo>
                <a:cubicBezTo>
                  <a:pt x="44179" y="41875"/>
                  <a:pt x="41791" y="47500"/>
                  <a:pt x="41791" y="53750"/>
                </a:cubicBezTo>
                <a:cubicBezTo>
                  <a:pt x="41791" y="60000"/>
                  <a:pt x="44179" y="65625"/>
                  <a:pt x="48358" y="70000"/>
                </a:cubicBezTo>
                <a:cubicBezTo>
                  <a:pt x="50149" y="72500"/>
                  <a:pt x="50149" y="72500"/>
                  <a:pt x="50149" y="72500"/>
                </a:cubicBezTo>
                <a:cubicBezTo>
                  <a:pt x="51940" y="73750"/>
                  <a:pt x="53731" y="75000"/>
                  <a:pt x="55522" y="76250"/>
                </a:cubicBezTo>
                <a:cubicBezTo>
                  <a:pt x="60895" y="70625"/>
                  <a:pt x="60895" y="70625"/>
                  <a:pt x="60895" y="70625"/>
                </a:cubicBezTo>
                <a:cubicBezTo>
                  <a:pt x="60895" y="70625"/>
                  <a:pt x="60895" y="70625"/>
                  <a:pt x="60895" y="70625"/>
                </a:cubicBezTo>
                <a:cubicBezTo>
                  <a:pt x="62089" y="69375"/>
                  <a:pt x="62089" y="68125"/>
                  <a:pt x="62686" y="66875"/>
                </a:cubicBezTo>
                <a:cubicBezTo>
                  <a:pt x="60895" y="66250"/>
                  <a:pt x="60298" y="65625"/>
                  <a:pt x="59104" y="65000"/>
                </a:cubicBezTo>
                <a:cubicBezTo>
                  <a:pt x="55522" y="61250"/>
                  <a:pt x="55522" y="61250"/>
                  <a:pt x="55522" y="61250"/>
                </a:cubicBezTo>
                <a:cubicBezTo>
                  <a:pt x="54328" y="60000"/>
                  <a:pt x="53731" y="58125"/>
                  <a:pt x="53134" y="56250"/>
                </a:cubicBezTo>
                <a:cubicBezTo>
                  <a:pt x="53134" y="56250"/>
                  <a:pt x="52537" y="55625"/>
                  <a:pt x="52537" y="55625"/>
                </a:cubicBezTo>
                <a:cubicBezTo>
                  <a:pt x="51940" y="51875"/>
                  <a:pt x="53134" y="48750"/>
                  <a:pt x="55522" y="46250"/>
                </a:cubicBezTo>
                <a:cubicBezTo>
                  <a:pt x="81194" y="19375"/>
                  <a:pt x="81194" y="19375"/>
                  <a:pt x="81194" y="19375"/>
                </a:cubicBezTo>
                <a:cubicBezTo>
                  <a:pt x="84776" y="15625"/>
                  <a:pt x="91343" y="15625"/>
                  <a:pt x="95522" y="19375"/>
                </a:cubicBezTo>
                <a:cubicBezTo>
                  <a:pt x="98507" y="23125"/>
                  <a:pt x="98507" y="23125"/>
                  <a:pt x="98507" y="23125"/>
                </a:cubicBezTo>
                <a:cubicBezTo>
                  <a:pt x="102686" y="27500"/>
                  <a:pt x="102686" y="33750"/>
                  <a:pt x="98507" y="38125"/>
                </a:cubicBezTo>
                <a:cubicBezTo>
                  <a:pt x="81194" y="56250"/>
                  <a:pt x="81194" y="56250"/>
                  <a:pt x="81194" y="56250"/>
                </a:cubicBezTo>
                <a:cubicBezTo>
                  <a:pt x="82985" y="61250"/>
                  <a:pt x="83582" y="66250"/>
                  <a:pt x="82388" y="71250"/>
                </a:cubicBezTo>
                <a:cubicBezTo>
                  <a:pt x="106268" y="46875"/>
                  <a:pt x="106268" y="46875"/>
                  <a:pt x="106268" y="46875"/>
                </a:cubicBezTo>
                <a:cubicBezTo>
                  <a:pt x="114626" y="37500"/>
                  <a:pt x="114626" y="23125"/>
                  <a:pt x="106268" y="14375"/>
                </a:cubicBezTo>
                <a:cubicBezTo>
                  <a:pt x="103880" y="11875"/>
                  <a:pt x="103880" y="11875"/>
                  <a:pt x="103880" y="11875"/>
                </a:cubicBezTo>
                <a:cubicBezTo>
                  <a:pt x="99701" y="7500"/>
                  <a:pt x="94328" y="5000"/>
                  <a:pt x="88358" y="5000"/>
                </a:cubicBezTo>
                <a:close/>
                <a:moveTo>
                  <a:pt x="68059" y="40000"/>
                </a:moveTo>
                <a:cubicBezTo>
                  <a:pt x="69850" y="41250"/>
                  <a:pt x="71641" y="42500"/>
                  <a:pt x="72835" y="44375"/>
                </a:cubicBezTo>
                <a:cubicBezTo>
                  <a:pt x="75223" y="46250"/>
                  <a:pt x="75223" y="46250"/>
                  <a:pt x="75223" y="46250"/>
                </a:cubicBezTo>
                <a:cubicBezTo>
                  <a:pt x="76417" y="48125"/>
                  <a:pt x="77611" y="50000"/>
                  <a:pt x="78805" y="51875"/>
                </a:cubicBezTo>
                <a:cubicBezTo>
                  <a:pt x="95522" y="34375"/>
                  <a:pt x="95522" y="34375"/>
                  <a:pt x="95522" y="34375"/>
                </a:cubicBezTo>
                <a:cubicBezTo>
                  <a:pt x="97313" y="32500"/>
                  <a:pt x="97313" y="28750"/>
                  <a:pt x="95522" y="26875"/>
                </a:cubicBezTo>
                <a:cubicBezTo>
                  <a:pt x="91940" y="23125"/>
                  <a:pt x="91940" y="23125"/>
                  <a:pt x="91940" y="23125"/>
                </a:cubicBezTo>
                <a:cubicBezTo>
                  <a:pt x="89552" y="21250"/>
                  <a:pt x="86567" y="21250"/>
                  <a:pt x="84179" y="23125"/>
                </a:cubicBezTo>
                <a:lnTo>
                  <a:pt x="68059" y="400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811" name="Google Shape;9811;p42"/>
          <p:cNvPicPr preferRelativeResize="0"/>
          <p:nvPr/>
        </p:nvPicPr>
        <p:blipFill rotWithShape="1">
          <a:blip r:embed="rId3">
            <a:alphaModFix/>
          </a:blip>
          <a:srcRect b="0" l="0" r="0" t="0"/>
          <a:stretch/>
        </p:blipFill>
        <p:spPr>
          <a:xfrm>
            <a:off x="8783324" y="3399064"/>
            <a:ext cx="1044326" cy="689524"/>
          </a:xfrm>
          <a:prstGeom prst="rect">
            <a:avLst/>
          </a:prstGeom>
          <a:noFill/>
          <a:ln>
            <a:noFill/>
          </a:ln>
        </p:spPr>
      </p:pic>
      <p:sp>
        <p:nvSpPr>
          <p:cNvPr id="9812" name="Google Shape;9812;p42"/>
          <p:cNvSpPr txBox="1"/>
          <p:nvPr>
            <p:ph idx="1" type="body"/>
          </p:nvPr>
        </p:nvSpPr>
        <p:spPr>
          <a:xfrm>
            <a:off x="1548775" y="2316978"/>
            <a:ext cx="8318400" cy="2779500"/>
          </a:xfrm>
          <a:prstGeom prst="rect">
            <a:avLst/>
          </a:prstGeom>
          <a:noFill/>
          <a:ln>
            <a:noFill/>
          </a:ln>
        </p:spPr>
        <p:txBody>
          <a:bodyPr anchorCtr="0" anchor="t" bIns="45700" lIns="0" spcFirstLastPara="1" rIns="0" wrap="square" tIns="45700">
            <a:noAutofit/>
          </a:bodyPr>
          <a:lstStyle/>
          <a:p>
            <a:pPr indent="-419100" lvl="0" marL="457200" marR="0" rtl="0" algn="l">
              <a:lnSpc>
                <a:spcPct val="100000"/>
              </a:lnSpc>
              <a:spcBef>
                <a:spcPts val="0"/>
              </a:spcBef>
              <a:spcAft>
                <a:spcPts val="0"/>
              </a:spcAft>
              <a:buClr>
                <a:schemeClr val="accent2"/>
              </a:buClr>
              <a:buSzPts val="3000"/>
              <a:buChar char="●"/>
            </a:pPr>
            <a:r>
              <a:rPr lang="en-US" sz="3000">
                <a:solidFill>
                  <a:schemeClr val="accent2"/>
                </a:solidFill>
              </a:rPr>
              <a:t>We forget stuff all the time</a:t>
            </a:r>
            <a:endParaRPr sz="3000">
              <a:solidFill>
                <a:schemeClr val="accent2"/>
              </a:solidFill>
            </a:endParaRPr>
          </a:p>
          <a:p>
            <a:pPr indent="-419100" lvl="0" marL="457200" marR="0" rtl="0" algn="l">
              <a:lnSpc>
                <a:spcPct val="100000"/>
              </a:lnSpc>
              <a:spcBef>
                <a:spcPts val="0"/>
              </a:spcBef>
              <a:spcAft>
                <a:spcPts val="0"/>
              </a:spcAft>
              <a:buClr>
                <a:schemeClr val="accent2"/>
              </a:buClr>
              <a:buSzPts val="3000"/>
              <a:buChar char="●"/>
            </a:pPr>
            <a:r>
              <a:rPr lang="en-US" sz="3000">
                <a:solidFill>
                  <a:schemeClr val="accent2"/>
                </a:solidFill>
              </a:rPr>
              <a:t>We forget because we do not reinforce</a:t>
            </a:r>
            <a:endParaRPr sz="3000">
              <a:solidFill>
                <a:schemeClr val="accent2"/>
              </a:solidFill>
            </a:endParaRPr>
          </a:p>
          <a:p>
            <a:pPr indent="-419100" lvl="0" marL="457200" marR="0" rtl="0" algn="l">
              <a:lnSpc>
                <a:spcPct val="100000"/>
              </a:lnSpc>
              <a:spcBef>
                <a:spcPts val="0"/>
              </a:spcBef>
              <a:spcAft>
                <a:spcPts val="0"/>
              </a:spcAft>
              <a:buClr>
                <a:schemeClr val="accent2"/>
              </a:buClr>
              <a:buSzPts val="3000"/>
              <a:buChar char="●"/>
            </a:pPr>
            <a:r>
              <a:rPr lang="en-US" sz="3000">
                <a:solidFill>
                  <a:schemeClr val="accent2"/>
                </a:solidFill>
              </a:rPr>
              <a:t>The best time to reinforce is right before we’re about to forget</a:t>
            </a:r>
            <a:endParaRPr sz="3000">
              <a:solidFill>
                <a:schemeClr val="accent2"/>
              </a:solidFill>
            </a:endParaRPr>
          </a:p>
          <a:p>
            <a:pPr indent="-419100" lvl="0" marL="457200" marR="0" rtl="0" algn="l">
              <a:lnSpc>
                <a:spcPct val="100000"/>
              </a:lnSpc>
              <a:spcBef>
                <a:spcPts val="0"/>
              </a:spcBef>
              <a:spcAft>
                <a:spcPts val="0"/>
              </a:spcAft>
              <a:buClr>
                <a:schemeClr val="accent2"/>
              </a:buClr>
              <a:buSzPts val="3000"/>
              <a:buChar char="●"/>
            </a:pPr>
            <a:r>
              <a:rPr lang="en-US" sz="3000">
                <a:solidFill>
                  <a:schemeClr val="accent2"/>
                </a:solidFill>
              </a:rPr>
              <a:t>If we reinforce right when we’re about to forget, we will gradually remember it longer and longer</a:t>
            </a:r>
            <a:endParaRPr sz="3000">
              <a:solidFill>
                <a:schemeClr val="accent2"/>
              </a:solidFill>
            </a:endParaRPr>
          </a:p>
        </p:txBody>
      </p:sp>
      <p:sp>
        <p:nvSpPr>
          <p:cNvPr id="9813" name="Google Shape;9813;p42"/>
          <p:cNvSpPr txBox="1"/>
          <p:nvPr>
            <p:ph type="title"/>
          </p:nvPr>
        </p:nvSpPr>
        <p:spPr>
          <a:xfrm>
            <a:off x="743100" y="989975"/>
            <a:ext cx="10354800" cy="8649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3000"/>
              <a:buFont typeface="Calibri"/>
              <a:buNone/>
            </a:pPr>
            <a:r>
              <a:rPr b="1" lang="en-US"/>
              <a:t>What have we learned?</a:t>
            </a:r>
            <a:endParaRPr b="1" i="0" sz="3000" u="none" cap="none" strike="noStrike">
              <a:solidFill>
                <a:schemeClr val="accen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17" name="Shape 9817"/>
        <p:cNvGrpSpPr/>
        <p:nvPr/>
      </p:nvGrpSpPr>
      <p:grpSpPr>
        <a:xfrm>
          <a:off x="0" y="0"/>
          <a:ext cx="0" cy="0"/>
          <a:chOff x="0" y="0"/>
          <a:chExt cx="0" cy="0"/>
        </a:xfrm>
      </p:grpSpPr>
      <p:sp>
        <p:nvSpPr>
          <p:cNvPr id="9818" name="Google Shape;9818;p43"/>
          <p:cNvSpPr/>
          <p:nvPr/>
        </p:nvSpPr>
        <p:spPr>
          <a:xfrm>
            <a:off x="4006790" y="4256834"/>
            <a:ext cx="613200" cy="588000"/>
          </a:xfrm>
          <a:custGeom>
            <a:rect b="b" l="l" r="r" t="t"/>
            <a:pathLst>
              <a:path extrusionOk="0" h="120000" w="120000">
                <a:moveTo>
                  <a:pt x="31641" y="120000"/>
                </a:moveTo>
                <a:cubicBezTo>
                  <a:pt x="24477" y="120000"/>
                  <a:pt x="17910" y="117500"/>
                  <a:pt x="12537" y="111875"/>
                </a:cubicBezTo>
                <a:cubicBezTo>
                  <a:pt x="10746" y="110000"/>
                  <a:pt x="10746" y="110000"/>
                  <a:pt x="10746" y="110000"/>
                </a:cubicBezTo>
                <a:cubicBezTo>
                  <a:pt x="0" y="98750"/>
                  <a:pt x="0" y="80625"/>
                  <a:pt x="10746" y="70000"/>
                </a:cubicBezTo>
                <a:cubicBezTo>
                  <a:pt x="34626" y="44375"/>
                  <a:pt x="34626" y="44375"/>
                  <a:pt x="34626" y="44375"/>
                </a:cubicBezTo>
                <a:cubicBezTo>
                  <a:pt x="36417" y="42500"/>
                  <a:pt x="38805" y="41250"/>
                  <a:pt x="40597" y="40000"/>
                </a:cubicBezTo>
                <a:cubicBezTo>
                  <a:pt x="41791" y="37500"/>
                  <a:pt x="42985" y="35625"/>
                  <a:pt x="44776" y="33750"/>
                </a:cubicBezTo>
                <a:cubicBezTo>
                  <a:pt x="69253" y="8125"/>
                  <a:pt x="69253" y="8125"/>
                  <a:pt x="69253" y="8125"/>
                </a:cubicBezTo>
                <a:cubicBezTo>
                  <a:pt x="74626" y="3125"/>
                  <a:pt x="81194" y="0"/>
                  <a:pt x="88358" y="0"/>
                </a:cubicBezTo>
                <a:cubicBezTo>
                  <a:pt x="95522" y="0"/>
                  <a:pt x="102089" y="3125"/>
                  <a:pt x="107462" y="8125"/>
                </a:cubicBezTo>
                <a:cubicBezTo>
                  <a:pt x="109253" y="10625"/>
                  <a:pt x="109253" y="10625"/>
                  <a:pt x="109253" y="10625"/>
                </a:cubicBezTo>
                <a:cubicBezTo>
                  <a:pt x="120000" y="21250"/>
                  <a:pt x="120000" y="39375"/>
                  <a:pt x="109253" y="50625"/>
                </a:cubicBezTo>
                <a:cubicBezTo>
                  <a:pt x="84776" y="75625"/>
                  <a:pt x="84776" y="75625"/>
                  <a:pt x="84776" y="75625"/>
                </a:cubicBezTo>
                <a:cubicBezTo>
                  <a:pt x="83582" y="77500"/>
                  <a:pt x="81194" y="79375"/>
                  <a:pt x="79402" y="80625"/>
                </a:cubicBezTo>
                <a:cubicBezTo>
                  <a:pt x="78208" y="82500"/>
                  <a:pt x="77014" y="84375"/>
                  <a:pt x="75223" y="86250"/>
                </a:cubicBezTo>
                <a:cubicBezTo>
                  <a:pt x="50746" y="111875"/>
                  <a:pt x="50746" y="111875"/>
                  <a:pt x="50746" y="111875"/>
                </a:cubicBezTo>
                <a:cubicBezTo>
                  <a:pt x="45373" y="117500"/>
                  <a:pt x="38805" y="120000"/>
                  <a:pt x="31641" y="120000"/>
                </a:cubicBezTo>
                <a:close/>
                <a:moveTo>
                  <a:pt x="37611" y="48750"/>
                </a:moveTo>
                <a:cubicBezTo>
                  <a:pt x="13731" y="73750"/>
                  <a:pt x="13731" y="73750"/>
                  <a:pt x="13731" y="73750"/>
                </a:cubicBezTo>
                <a:cubicBezTo>
                  <a:pt x="5373" y="82500"/>
                  <a:pt x="5373" y="96875"/>
                  <a:pt x="13731" y="106250"/>
                </a:cubicBezTo>
                <a:cubicBezTo>
                  <a:pt x="16119" y="108125"/>
                  <a:pt x="16119" y="108125"/>
                  <a:pt x="16119" y="108125"/>
                </a:cubicBezTo>
                <a:cubicBezTo>
                  <a:pt x="20298" y="112500"/>
                  <a:pt x="25671" y="115000"/>
                  <a:pt x="31641" y="115000"/>
                </a:cubicBezTo>
                <a:cubicBezTo>
                  <a:pt x="37611" y="115000"/>
                  <a:pt x="42985" y="112500"/>
                  <a:pt x="47164" y="108125"/>
                </a:cubicBezTo>
                <a:cubicBezTo>
                  <a:pt x="71641" y="82500"/>
                  <a:pt x="71641" y="82500"/>
                  <a:pt x="71641" y="82500"/>
                </a:cubicBezTo>
                <a:cubicBezTo>
                  <a:pt x="80000" y="73750"/>
                  <a:pt x="80000" y="59375"/>
                  <a:pt x="71641" y="50000"/>
                </a:cubicBezTo>
                <a:cubicBezTo>
                  <a:pt x="69850" y="48125"/>
                  <a:pt x="69850" y="48125"/>
                  <a:pt x="69850" y="48125"/>
                </a:cubicBezTo>
                <a:cubicBezTo>
                  <a:pt x="68059" y="46250"/>
                  <a:pt x="66268" y="45000"/>
                  <a:pt x="64477" y="43750"/>
                </a:cubicBezTo>
                <a:cubicBezTo>
                  <a:pt x="59104" y="50000"/>
                  <a:pt x="59104" y="50000"/>
                  <a:pt x="59104" y="50000"/>
                </a:cubicBezTo>
                <a:cubicBezTo>
                  <a:pt x="59104" y="50000"/>
                  <a:pt x="59104" y="50000"/>
                  <a:pt x="59104" y="50000"/>
                </a:cubicBezTo>
                <a:cubicBezTo>
                  <a:pt x="59104" y="50000"/>
                  <a:pt x="59104" y="50000"/>
                  <a:pt x="59104" y="50000"/>
                </a:cubicBezTo>
                <a:cubicBezTo>
                  <a:pt x="57910" y="50625"/>
                  <a:pt x="57313" y="51875"/>
                  <a:pt x="57313" y="53125"/>
                </a:cubicBezTo>
                <a:cubicBezTo>
                  <a:pt x="58507" y="53750"/>
                  <a:pt x="59701" y="54375"/>
                  <a:pt x="60895" y="55625"/>
                </a:cubicBezTo>
                <a:cubicBezTo>
                  <a:pt x="64477" y="59375"/>
                  <a:pt x="64477" y="59375"/>
                  <a:pt x="64477" y="59375"/>
                </a:cubicBezTo>
                <a:cubicBezTo>
                  <a:pt x="65671" y="60625"/>
                  <a:pt x="66268" y="61875"/>
                  <a:pt x="66865" y="63750"/>
                </a:cubicBezTo>
                <a:cubicBezTo>
                  <a:pt x="66865" y="63750"/>
                  <a:pt x="67462" y="64375"/>
                  <a:pt x="67462" y="64375"/>
                </a:cubicBezTo>
                <a:cubicBezTo>
                  <a:pt x="68059" y="68125"/>
                  <a:pt x="66865" y="71875"/>
                  <a:pt x="64477" y="73750"/>
                </a:cubicBezTo>
                <a:cubicBezTo>
                  <a:pt x="38805" y="100625"/>
                  <a:pt x="38805" y="100625"/>
                  <a:pt x="38805" y="100625"/>
                </a:cubicBezTo>
                <a:cubicBezTo>
                  <a:pt x="35223" y="104375"/>
                  <a:pt x="28656" y="104375"/>
                  <a:pt x="24477" y="100625"/>
                </a:cubicBezTo>
                <a:cubicBezTo>
                  <a:pt x="21492" y="96875"/>
                  <a:pt x="21492" y="96875"/>
                  <a:pt x="21492" y="96875"/>
                </a:cubicBezTo>
                <a:cubicBezTo>
                  <a:pt x="17313" y="93125"/>
                  <a:pt x="17313" y="86250"/>
                  <a:pt x="21492" y="81875"/>
                </a:cubicBezTo>
                <a:cubicBezTo>
                  <a:pt x="38805" y="63750"/>
                  <a:pt x="38805" y="63750"/>
                  <a:pt x="38805" y="63750"/>
                </a:cubicBezTo>
                <a:cubicBezTo>
                  <a:pt x="37014" y="59375"/>
                  <a:pt x="36417" y="53750"/>
                  <a:pt x="37611" y="48750"/>
                </a:cubicBezTo>
                <a:close/>
                <a:moveTo>
                  <a:pt x="41194" y="68750"/>
                </a:moveTo>
                <a:cubicBezTo>
                  <a:pt x="24477" y="85625"/>
                  <a:pt x="24477" y="85625"/>
                  <a:pt x="24477" y="85625"/>
                </a:cubicBezTo>
                <a:cubicBezTo>
                  <a:pt x="22686" y="88125"/>
                  <a:pt x="22686" y="91250"/>
                  <a:pt x="24477" y="93750"/>
                </a:cubicBezTo>
                <a:cubicBezTo>
                  <a:pt x="28059" y="96875"/>
                  <a:pt x="28059" y="96875"/>
                  <a:pt x="28059" y="96875"/>
                </a:cubicBezTo>
                <a:cubicBezTo>
                  <a:pt x="29850" y="99375"/>
                  <a:pt x="33432" y="99375"/>
                  <a:pt x="35820" y="96875"/>
                </a:cubicBezTo>
                <a:cubicBezTo>
                  <a:pt x="51940" y="80000"/>
                  <a:pt x="51940" y="80000"/>
                  <a:pt x="51940" y="80000"/>
                </a:cubicBezTo>
                <a:cubicBezTo>
                  <a:pt x="50149" y="78750"/>
                  <a:pt x="48358" y="77500"/>
                  <a:pt x="47164" y="75625"/>
                </a:cubicBezTo>
                <a:cubicBezTo>
                  <a:pt x="44776" y="73750"/>
                  <a:pt x="44776" y="73750"/>
                  <a:pt x="44776" y="73750"/>
                </a:cubicBezTo>
                <a:cubicBezTo>
                  <a:pt x="43582" y="71875"/>
                  <a:pt x="42388" y="70625"/>
                  <a:pt x="41194" y="68750"/>
                </a:cubicBezTo>
                <a:close/>
                <a:moveTo>
                  <a:pt x="88358" y="5000"/>
                </a:moveTo>
                <a:cubicBezTo>
                  <a:pt x="82388" y="5000"/>
                  <a:pt x="77014" y="7500"/>
                  <a:pt x="72835" y="11875"/>
                </a:cubicBezTo>
                <a:cubicBezTo>
                  <a:pt x="48358" y="37500"/>
                  <a:pt x="48358" y="37500"/>
                  <a:pt x="48358" y="37500"/>
                </a:cubicBezTo>
                <a:cubicBezTo>
                  <a:pt x="44179" y="41875"/>
                  <a:pt x="41791" y="47500"/>
                  <a:pt x="41791" y="53750"/>
                </a:cubicBezTo>
                <a:cubicBezTo>
                  <a:pt x="41791" y="60000"/>
                  <a:pt x="44179" y="65625"/>
                  <a:pt x="48358" y="70000"/>
                </a:cubicBezTo>
                <a:cubicBezTo>
                  <a:pt x="50149" y="72500"/>
                  <a:pt x="50149" y="72500"/>
                  <a:pt x="50149" y="72500"/>
                </a:cubicBezTo>
                <a:cubicBezTo>
                  <a:pt x="51940" y="73750"/>
                  <a:pt x="53731" y="75000"/>
                  <a:pt x="55522" y="76250"/>
                </a:cubicBezTo>
                <a:cubicBezTo>
                  <a:pt x="60895" y="70625"/>
                  <a:pt x="60895" y="70625"/>
                  <a:pt x="60895" y="70625"/>
                </a:cubicBezTo>
                <a:cubicBezTo>
                  <a:pt x="60895" y="70625"/>
                  <a:pt x="60895" y="70625"/>
                  <a:pt x="60895" y="70625"/>
                </a:cubicBezTo>
                <a:cubicBezTo>
                  <a:pt x="62089" y="69375"/>
                  <a:pt x="62089" y="68125"/>
                  <a:pt x="62686" y="66875"/>
                </a:cubicBezTo>
                <a:cubicBezTo>
                  <a:pt x="60895" y="66250"/>
                  <a:pt x="60298" y="65625"/>
                  <a:pt x="59104" y="65000"/>
                </a:cubicBezTo>
                <a:cubicBezTo>
                  <a:pt x="55522" y="61250"/>
                  <a:pt x="55522" y="61250"/>
                  <a:pt x="55522" y="61250"/>
                </a:cubicBezTo>
                <a:cubicBezTo>
                  <a:pt x="54328" y="60000"/>
                  <a:pt x="53731" y="58125"/>
                  <a:pt x="53134" y="56250"/>
                </a:cubicBezTo>
                <a:cubicBezTo>
                  <a:pt x="53134" y="56250"/>
                  <a:pt x="52537" y="55625"/>
                  <a:pt x="52537" y="55625"/>
                </a:cubicBezTo>
                <a:cubicBezTo>
                  <a:pt x="51940" y="51875"/>
                  <a:pt x="53134" y="48750"/>
                  <a:pt x="55522" y="46250"/>
                </a:cubicBezTo>
                <a:cubicBezTo>
                  <a:pt x="81194" y="19375"/>
                  <a:pt x="81194" y="19375"/>
                  <a:pt x="81194" y="19375"/>
                </a:cubicBezTo>
                <a:cubicBezTo>
                  <a:pt x="84776" y="15625"/>
                  <a:pt x="91343" y="15625"/>
                  <a:pt x="95522" y="19375"/>
                </a:cubicBezTo>
                <a:cubicBezTo>
                  <a:pt x="98507" y="23125"/>
                  <a:pt x="98507" y="23125"/>
                  <a:pt x="98507" y="23125"/>
                </a:cubicBezTo>
                <a:cubicBezTo>
                  <a:pt x="102686" y="27500"/>
                  <a:pt x="102686" y="33750"/>
                  <a:pt x="98507" y="38125"/>
                </a:cubicBezTo>
                <a:cubicBezTo>
                  <a:pt x="81194" y="56250"/>
                  <a:pt x="81194" y="56250"/>
                  <a:pt x="81194" y="56250"/>
                </a:cubicBezTo>
                <a:cubicBezTo>
                  <a:pt x="82985" y="61250"/>
                  <a:pt x="83582" y="66250"/>
                  <a:pt x="82388" y="71250"/>
                </a:cubicBezTo>
                <a:cubicBezTo>
                  <a:pt x="106268" y="46875"/>
                  <a:pt x="106268" y="46875"/>
                  <a:pt x="106268" y="46875"/>
                </a:cubicBezTo>
                <a:cubicBezTo>
                  <a:pt x="114626" y="37500"/>
                  <a:pt x="114626" y="23125"/>
                  <a:pt x="106268" y="14375"/>
                </a:cubicBezTo>
                <a:cubicBezTo>
                  <a:pt x="103880" y="11875"/>
                  <a:pt x="103880" y="11875"/>
                  <a:pt x="103880" y="11875"/>
                </a:cubicBezTo>
                <a:cubicBezTo>
                  <a:pt x="99701" y="7500"/>
                  <a:pt x="94328" y="5000"/>
                  <a:pt x="88358" y="5000"/>
                </a:cubicBezTo>
                <a:close/>
                <a:moveTo>
                  <a:pt x="68059" y="40000"/>
                </a:moveTo>
                <a:cubicBezTo>
                  <a:pt x="69850" y="41250"/>
                  <a:pt x="71641" y="42500"/>
                  <a:pt x="72835" y="44375"/>
                </a:cubicBezTo>
                <a:cubicBezTo>
                  <a:pt x="75223" y="46250"/>
                  <a:pt x="75223" y="46250"/>
                  <a:pt x="75223" y="46250"/>
                </a:cubicBezTo>
                <a:cubicBezTo>
                  <a:pt x="76417" y="48125"/>
                  <a:pt x="77611" y="50000"/>
                  <a:pt x="78805" y="51875"/>
                </a:cubicBezTo>
                <a:cubicBezTo>
                  <a:pt x="95522" y="34375"/>
                  <a:pt x="95522" y="34375"/>
                  <a:pt x="95522" y="34375"/>
                </a:cubicBezTo>
                <a:cubicBezTo>
                  <a:pt x="97313" y="32500"/>
                  <a:pt x="97313" y="28750"/>
                  <a:pt x="95522" y="26875"/>
                </a:cubicBezTo>
                <a:cubicBezTo>
                  <a:pt x="91940" y="23125"/>
                  <a:pt x="91940" y="23125"/>
                  <a:pt x="91940" y="23125"/>
                </a:cubicBezTo>
                <a:cubicBezTo>
                  <a:pt x="89552" y="21250"/>
                  <a:pt x="86567" y="21250"/>
                  <a:pt x="84179" y="23125"/>
                </a:cubicBezTo>
                <a:lnTo>
                  <a:pt x="68059" y="400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819" name="Google Shape;9819;p43"/>
          <p:cNvPicPr preferRelativeResize="0"/>
          <p:nvPr/>
        </p:nvPicPr>
        <p:blipFill rotWithShape="1">
          <a:blip r:embed="rId3">
            <a:alphaModFix/>
          </a:blip>
          <a:srcRect b="0" l="0" r="0" t="0"/>
          <a:stretch/>
        </p:blipFill>
        <p:spPr>
          <a:xfrm>
            <a:off x="8783324" y="3399064"/>
            <a:ext cx="1044326" cy="689524"/>
          </a:xfrm>
          <a:prstGeom prst="rect">
            <a:avLst/>
          </a:prstGeom>
          <a:noFill/>
          <a:ln>
            <a:noFill/>
          </a:ln>
        </p:spPr>
      </p:pic>
      <p:pic>
        <p:nvPicPr>
          <p:cNvPr id="9820" name="Google Shape;9820;p43"/>
          <p:cNvPicPr preferRelativeResize="0"/>
          <p:nvPr/>
        </p:nvPicPr>
        <p:blipFill>
          <a:blip r:embed="rId4">
            <a:alphaModFix/>
          </a:blip>
          <a:stretch>
            <a:fillRect/>
          </a:stretch>
        </p:blipFill>
        <p:spPr>
          <a:xfrm>
            <a:off x="1602050" y="1008675"/>
            <a:ext cx="9549174" cy="4840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4" name="Shape 9824"/>
        <p:cNvGrpSpPr/>
        <p:nvPr/>
      </p:nvGrpSpPr>
      <p:grpSpPr>
        <a:xfrm>
          <a:off x="0" y="0"/>
          <a:ext cx="0" cy="0"/>
          <a:chOff x="0" y="0"/>
          <a:chExt cx="0" cy="0"/>
        </a:xfrm>
      </p:grpSpPr>
      <p:sp>
        <p:nvSpPr>
          <p:cNvPr id="9825" name="Google Shape;9825;p44"/>
          <p:cNvSpPr/>
          <p:nvPr/>
        </p:nvSpPr>
        <p:spPr>
          <a:xfrm>
            <a:off x="4006790" y="4256834"/>
            <a:ext cx="613200" cy="588000"/>
          </a:xfrm>
          <a:custGeom>
            <a:rect b="b" l="l" r="r" t="t"/>
            <a:pathLst>
              <a:path extrusionOk="0" h="120000" w="120000">
                <a:moveTo>
                  <a:pt x="31641" y="120000"/>
                </a:moveTo>
                <a:cubicBezTo>
                  <a:pt x="24477" y="120000"/>
                  <a:pt x="17910" y="117500"/>
                  <a:pt x="12537" y="111875"/>
                </a:cubicBezTo>
                <a:cubicBezTo>
                  <a:pt x="10746" y="110000"/>
                  <a:pt x="10746" y="110000"/>
                  <a:pt x="10746" y="110000"/>
                </a:cubicBezTo>
                <a:cubicBezTo>
                  <a:pt x="0" y="98750"/>
                  <a:pt x="0" y="80625"/>
                  <a:pt x="10746" y="70000"/>
                </a:cubicBezTo>
                <a:cubicBezTo>
                  <a:pt x="34626" y="44375"/>
                  <a:pt x="34626" y="44375"/>
                  <a:pt x="34626" y="44375"/>
                </a:cubicBezTo>
                <a:cubicBezTo>
                  <a:pt x="36417" y="42500"/>
                  <a:pt x="38805" y="41250"/>
                  <a:pt x="40597" y="40000"/>
                </a:cubicBezTo>
                <a:cubicBezTo>
                  <a:pt x="41791" y="37500"/>
                  <a:pt x="42985" y="35625"/>
                  <a:pt x="44776" y="33750"/>
                </a:cubicBezTo>
                <a:cubicBezTo>
                  <a:pt x="69253" y="8125"/>
                  <a:pt x="69253" y="8125"/>
                  <a:pt x="69253" y="8125"/>
                </a:cubicBezTo>
                <a:cubicBezTo>
                  <a:pt x="74626" y="3125"/>
                  <a:pt x="81194" y="0"/>
                  <a:pt x="88358" y="0"/>
                </a:cubicBezTo>
                <a:cubicBezTo>
                  <a:pt x="95522" y="0"/>
                  <a:pt x="102089" y="3125"/>
                  <a:pt x="107462" y="8125"/>
                </a:cubicBezTo>
                <a:cubicBezTo>
                  <a:pt x="109253" y="10625"/>
                  <a:pt x="109253" y="10625"/>
                  <a:pt x="109253" y="10625"/>
                </a:cubicBezTo>
                <a:cubicBezTo>
                  <a:pt x="120000" y="21250"/>
                  <a:pt x="120000" y="39375"/>
                  <a:pt x="109253" y="50625"/>
                </a:cubicBezTo>
                <a:cubicBezTo>
                  <a:pt x="84776" y="75625"/>
                  <a:pt x="84776" y="75625"/>
                  <a:pt x="84776" y="75625"/>
                </a:cubicBezTo>
                <a:cubicBezTo>
                  <a:pt x="83582" y="77500"/>
                  <a:pt x="81194" y="79375"/>
                  <a:pt x="79402" y="80625"/>
                </a:cubicBezTo>
                <a:cubicBezTo>
                  <a:pt x="78208" y="82500"/>
                  <a:pt x="77014" y="84375"/>
                  <a:pt x="75223" y="86250"/>
                </a:cubicBezTo>
                <a:cubicBezTo>
                  <a:pt x="50746" y="111875"/>
                  <a:pt x="50746" y="111875"/>
                  <a:pt x="50746" y="111875"/>
                </a:cubicBezTo>
                <a:cubicBezTo>
                  <a:pt x="45373" y="117500"/>
                  <a:pt x="38805" y="120000"/>
                  <a:pt x="31641" y="120000"/>
                </a:cubicBezTo>
                <a:close/>
                <a:moveTo>
                  <a:pt x="37611" y="48750"/>
                </a:moveTo>
                <a:cubicBezTo>
                  <a:pt x="13731" y="73750"/>
                  <a:pt x="13731" y="73750"/>
                  <a:pt x="13731" y="73750"/>
                </a:cubicBezTo>
                <a:cubicBezTo>
                  <a:pt x="5373" y="82500"/>
                  <a:pt x="5373" y="96875"/>
                  <a:pt x="13731" y="106250"/>
                </a:cubicBezTo>
                <a:cubicBezTo>
                  <a:pt x="16119" y="108125"/>
                  <a:pt x="16119" y="108125"/>
                  <a:pt x="16119" y="108125"/>
                </a:cubicBezTo>
                <a:cubicBezTo>
                  <a:pt x="20298" y="112500"/>
                  <a:pt x="25671" y="115000"/>
                  <a:pt x="31641" y="115000"/>
                </a:cubicBezTo>
                <a:cubicBezTo>
                  <a:pt x="37611" y="115000"/>
                  <a:pt x="42985" y="112500"/>
                  <a:pt x="47164" y="108125"/>
                </a:cubicBezTo>
                <a:cubicBezTo>
                  <a:pt x="71641" y="82500"/>
                  <a:pt x="71641" y="82500"/>
                  <a:pt x="71641" y="82500"/>
                </a:cubicBezTo>
                <a:cubicBezTo>
                  <a:pt x="80000" y="73750"/>
                  <a:pt x="80000" y="59375"/>
                  <a:pt x="71641" y="50000"/>
                </a:cubicBezTo>
                <a:cubicBezTo>
                  <a:pt x="69850" y="48125"/>
                  <a:pt x="69850" y="48125"/>
                  <a:pt x="69850" y="48125"/>
                </a:cubicBezTo>
                <a:cubicBezTo>
                  <a:pt x="68059" y="46250"/>
                  <a:pt x="66268" y="45000"/>
                  <a:pt x="64477" y="43750"/>
                </a:cubicBezTo>
                <a:cubicBezTo>
                  <a:pt x="59104" y="50000"/>
                  <a:pt x="59104" y="50000"/>
                  <a:pt x="59104" y="50000"/>
                </a:cubicBezTo>
                <a:cubicBezTo>
                  <a:pt x="59104" y="50000"/>
                  <a:pt x="59104" y="50000"/>
                  <a:pt x="59104" y="50000"/>
                </a:cubicBezTo>
                <a:cubicBezTo>
                  <a:pt x="59104" y="50000"/>
                  <a:pt x="59104" y="50000"/>
                  <a:pt x="59104" y="50000"/>
                </a:cubicBezTo>
                <a:cubicBezTo>
                  <a:pt x="57910" y="50625"/>
                  <a:pt x="57313" y="51875"/>
                  <a:pt x="57313" y="53125"/>
                </a:cubicBezTo>
                <a:cubicBezTo>
                  <a:pt x="58507" y="53750"/>
                  <a:pt x="59701" y="54375"/>
                  <a:pt x="60895" y="55625"/>
                </a:cubicBezTo>
                <a:cubicBezTo>
                  <a:pt x="64477" y="59375"/>
                  <a:pt x="64477" y="59375"/>
                  <a:pt x="64477" y="59375"/>
                </a:cubicBezTo>
                <a:cubicBezTo>
                  <a:pt x="65671" y="60625"/>
                  <a:pt x="66268" y="61875"/>
                  <a:pt x="66865" y="63750"/>
                </a:cubicBezTo>
                <a:cubicBezTo>
                  <a:pt x="66865" y="63750"/>
                  <a:pt x="67462" y="64375"/>
                  <a:pt x="67462" y="64375"/>
                </a:cubicBezTo>
                <a:cubicBezTo>
                  <a:pt x="68059" y="68125"/>
                  <a:pt x="66865" y="71875"/>
                  <a:pt x="64477" y="73750"/>
                </a:cubicBezTo>
                <a:cubicBezTo>
                  <a:pt x="38805" y="100625"/>
                  <a:pt x="38805" y="100625"/>
                  <a:pt x="38805" y="100625"/>
                </a:cubicBezTo>
                <a:cubicBezTo>
                  <a:pt x="35223" y="104375"/>
                  <a:pt x="28656" y="104375"/>
                  <a:pt x="24477" y="100625"/>
                </a:cubicBezTo>
                <a:cubicBezTo>
                  <a:pt x="21492" y="96875"/>
                  <a:pt x="21492" y="96875"/>
                  <a:pt x="21492" y="96875"/>
                </a:cubicBezTo>
                <a:cubicBezTo>
                  <a:pt x="17313" y="93125"/>
                  <a:pt x="17313" y="86250"/>
                  <a:pt x="21492" y="81875"/>
                </a:cubicBezTo>
                <a:cubicBezTo>
                  <a:pt x="38805" y="63750"/>
                  <a:pt x="38805" y="63750"/>
                  <a:pt x="38805" y="63750"/>
                </a:cubicBezTo>
                <a:cubicBezTo>
                  <a:pt x="37014" y="59375"/>
                  <a:pt x="36417" y="53750"/>
                  <a:pt x="37611" y="48750"/>
                </a:cubicBezTo>
                <a:close/>
                <a:moveTo>
                  <a:pt x="41194" y="68750"/>
                </a:moveTo>
                <a:cubicBezTo>
                  <a:pt x="24477" y="85625"/>
                  <a:pt x="24477" y="85625"/>
                  <a:pt x="24477" y="85625"/>
                </a:cubicBezTo>
                <a:cubicBezTo>
                  <a:pt x="22686" y="88125"/>
                  <a:pt x="22686" y="91250"/>
                  <a:pt x="24477" y="93750"/>
                </a:cubicBezTo>
                <a:cubicBezTo>
                  <a:pt x="28059" y="96875"/>
                  <a:pt x="28059" y="96875"/>
                  <a:pt x="28059" y="96875"/>
                </a:cubicBezTo>
                <a:cubicBezTo>
                  <a:pt x="29850" y="99375"/>
                  <a:pt x="33432" y="99375"/>
                  <a:pt x="35820" y="96875"/>
                </a:cubicBezTo>
                <a:cubicBezTo>
                  <a:pt x="51940" y="80000"/>
                  <a:pt x="51940" y="80000"/>
                  <a:pt x="51940" y="80000"/>
                </a:cubicBezTo>
                <a:cubicBezTo>
                  <a:pt x="50149" y="78750"/>
                  <a:pt x="48358" y="77500"/>
                  <a:pt x="47164" y="75625"/>
                </a:cubicBezTo>
                <a:cubicBezTo>
                  <a:pt x="44776" y="73750"/>
                  <a:pt x="44776" y="73750"/>
                  <a:pt x="44776" y="73750"/>
                </a:cubicBezTo>
                <a:cubicBezTo>
                  <a:pt x="43582" y="71875"/>
                  <a:pt x="42388" y="70625"/>
                  <a:pt x="41194" y="68750"/>
                </a:cubicBezTo>
                <a:close/>
                <a:moveTo>
                  <a:pt x="88358" y="5000"/>
                </a:moveTo>
                <a:cubicBezTo>
                  <a:pt x="82388" y="5000"/>
                  <a:pt x="77014" y="7500"/>
                  <a:pt x="72835" y="11875"/>
                </a:cubicBezTo>
                <a:cubicBezTo>
                  <a:pt x="48358" y="37500"/>
                  <a:pt x="48358" y="37500"/>
                  <a:pt x="48358" y="37500"/>
                </a:cubicBezTo>
                <a:cubicBezTo>
                  <a:pt x="44179" y="41875"/>
                  <a:pt x="41791" y="47500"/>
                  <a:pt x="41791" y="53750"/>
                </a:cubicBezTo>
                <a:cubicBezTo>
                  <a:pt x="41791" y="60000"/>
                  <a:pt x="44179" y="65625"/>
                  <a:pt x="48358" y="70000"/>
                </a:cubicBezTo>
                <a:cubicBezTo>
                  <a:pt x="50149" y="72500"/>
                  <a:pt x="50149" y="72500"/>
                  <a:pt x="50149" y="72500"/>
                </a:cubicBezTo>
                <a:cubicBezTo>
                  <a:pt x="51940" y="73750"/>
                  <a:pt x="53731" y="75000"/>
                  <a:pt x="55522" y="76250"/>
                </a:cubicBezTo>
                <a:cubicBezTo>
                  <a:pt x="60895" y="70625"/>
                  <a:pt x="60895" y="70625"/>
                  <a:pt x="60895" y="70625"/>
                </a:cubicBezTo>
                <a:cubicBezTo>
                  <a:pt x="60895" y="70625"/>
                  <a:pt x="60895" y="70625"/>
                  <a:pt x="60895" y="70625"/>
                </a:cubicBezTo>
                <a:cubicBezTo>
                  <a:pt x="62089" y="69375"/>
                  <a:pt x="62089" y="68125"/>
                  <a:pt x="62686" y="66875"/>
                </a:cubicBezTo>
                <a:cubicBezTo>
                  <a:pt x="60895" y="66250"/>
                  <a:pt x="60298" y="65625"/>
                  <a:pt x="59104" y="65000"/>
                </a:cubicBezTo>
                <a:cubicBezTo>
                  <a:pt x="55522" y="61250"/>
                  <a:pt x="55522" y="61250"/>
                  <a:pt x="55522" y="61250"/>
                </a:cubicBezTo>
                <a:cubicBezTo>
                  <a:pt x="54328" y="60000"/>
                  <a:pt x="53731" y="58125"/>
                  <a:pt x="53134" y="56250"/>
                </a:cubicBezTo>
                <a:cubicBezTo>
                  <a:pt x="53134" y="56250"/>
                  <a:pt x="52537" y="55625"/>
                  <a:pt x="52537" y="55625"/>
                </a:cubicBezTo>
                <a:cubicBezTo>
                  <a:pt x="51940" y="51875"/>
                  <a:pt x="53134" y="48750"/>
                  <a:pt x="55522" y="46250"/>
                </a:cubicBezTo>
                <a:cubicBezTo>
                  <a:pt x="81194" y="19375"/>
                  <a:pt x="81194" y="19375"/>
                  <a:pt x="81194" y="19375"/>
                </a:cubicBezTo>
                <a:cubicBezTo>
                  <a:pt x="84776" y="15625"/>
                  <a:pt x="91343" y="15625"/>
                  <a:pt x="95522" y="19375"/>
                </a:cubicBezTo>
                <a:cubicBezTo>
                  <a:pt x="98507" y="23125"/>
                  <a:pt x="98507" y="23125"/>
                  <a:pt x="98507" y="23125"/>
                </a:cubicBezTo>
                <a:cubicBezTo>
                  <a:pt x="102686" y="27500"/>
                  <a:pt x="102686" y="33750"/>
                  <a:pt x="98507" y="38125"/>
                </a:cubicBezTo>
                <a:cubicBezTo>
                  <a:pt x="81194" y="56250"/>
                  <a:pt x="81194" y="56250"/>
                  <a:pt x="81194" y="56250"/>
                </a:cubicBezTo>
                <a:cubicBezTo>
                  <a:pt x="82985" y="61250"/>
                  <a:pt x="83582" y="66250"/>
                  <a:pt x="82388" y="71250"/>
                </a:cubicBezTo>
                <a:cubicBezTo>
                  <a:pt x="106268" y="46875"/>
                  <a:pt x="106268" y="46875"/>
                  <a:pt x="106268" y="46875"/>
                </a:cubicBezTo>
                <a:cubicBezTo>
                  <a:pt x="114626" y="37500"/>
                  <a:pt x="114626" y="23125"/>
                  <a:pt x="106268" y="14375"/>
                </a:cubicBezTo>
                <a:cubicBezTo>
                  <a:pt x="103880" y="11875"/>
                  <a:pt x="103880" y="11875"/>
                  <a:pt x="103880" y="11875"/>
                </a:cubicBezTo>
                <a:cubicBezTo>
                  <a:pt x="99701" y="7500"/>
                  <a:pt x="94328" y="5000"/>
                  <a:pt x="88358" y="5000"/>
                </a:cubicBezTo>
                <a:close/>
                <a:moveTo>
                  <a:pt x="68059" y="40000"/>
                </a:moveTo>
                <a:cubicBezTo>
                  <a:pt x="69850" y="41250"/>
                  <a:pt x="71641" y="42500"/>
                  <a:pt x="72835" y="44375"/>
                </a:cubicBezTo>
                <a:cubicBezTo>
                  <a:pt x="75223" y="46250"/>
                  <a:pt x="75223" y="46250"/>
                  <a:pt x="75223" y="46250"/>
                </a:cubicBezTo>
                <a:cubicBezTo>
                  <a:pt x="76417" y="48125"/>
                  <a:pt x="77611" y="50000"/>
                  <a:pt x="78805" y="51875"/>
                </a:cubicBezTo>
                <a:cubicBezTo>
                  <a:pt x="95522" y="34375"/>
                  <a:pt x="95522" y="34375"/>
                  <a:pt x="95522" y="34375"/>
                </a:cubicBezTo>
                <a:cubicBezTo>
                  <a:pt x="97313" y="32500"/>
                  <a:pt x="97313" y="28750"/>
                  <a:pt x="95522" y="26875"/>
                </a:cubicBezTo>
                <a:cubicBezTo>
                  <a:pt x="91940" y="23125"/>
                  <a:pt x="91940" y="23125"/>
                  <a:pt x="91940" y="23125"/>
                </a:cubicBezTo>
                <a:cubicBezTo>
                  <a:pt x="89552" y="21250"/>
                  <a:pt x="86567" y="21250"/>
                  <a:pt x="84179" y="23125"/>
                </a:cubicBezTo>
                <a:lnTo>
                  <a:pt x="68059" y="400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826" name="Google Shape;9826;p44"/>
          <p:cNvPicPr preferRelativeResize="0"/>
          <p:nvPr/>
        </p:nvPicPr>
        <p:blipFill rotWithShape="1">
          <a:blip r:embed="rId3">
            <a:alphaModFix/>
          </a:blip>
          <a:srcRect b="0" l="0" r="0" t="0"/>
          <a:stretch/>
        </p:blipFill>
        <p:spPr>
          <a:xfrm>
            <a:off x="8783324" y="3399064"/>
            <a:ext cx="1044326" cy="689524"/>
          </a:xfrm>
          <a:prstGeom prst="rect">
            <a:avLst/>
          </a:prstGeom>
          <a:noFill/>
          <a:ln>
            <a:noFill/>
          </a:ln>
        </p:spPr>
      </p:pic>
      <p:sp>
        <p:nvSpPr>
          <p:cNvPr id="9827" name="Google Shape;9827;p44"/>
          <p:cNvSpPr txBox="1"/>
          <p:nvPr>
            <p:ph idx="1" type="body"/>
          </p:nvPr>
        </p:nvSpPr>
        <p:spPr>
          <a:xfrm>
            <a:off x="1548775" y="2316978"/>
            <a:ext cx="8318400" cy="2779500"/>
          </a:xfrm>
          <a:prstGeom prst="rect">
            <a:avLst/>
          </a:prstGeom>
          <a:noFill/>
          <a:ln>
            <a:noFill/>
          </a:ln>
        </p:spPr>
        <p:txBody>
          <a:bodyPr anchorCtr="0" anchor="t" bIns="45700" lIns="0" spcFirstLastPara="1" rIns="0" wrap="square" tIns="45700">
            <a:noAutofit/>
          </a:bodyPr>
          <a:lstStyle/>
          <a:p>
            <a:pPr indent="-419100" lvl="0" marL="457200" marR="0" rtl="0" algn="l">
              <a:lnSpc>
                <a:spcPct val="100000"/>
              </a:lnSpc>
              <a:spcBef>
                <a:spcPts val="0"/>
              </a:spcBef>
              <a:spcAft>
                <a:spcPts val="0"/>
              </a:spcAft>
              <a:buClr>
                <a:schemeClr val="accent2"/>
              </a:buClr>
              <a:buSzPts val="3000"/>
              <a:buChar char="●"/>
            </a:pPr>
            <a:r>
              <a:rPr lang="en-US" sz="3000">
                <a:solidFill>
                  <a:schemeClr val="accent2"/>
                </a:solidFill>
              </a:rPr>
              <a:t>How can we track what we’ve learned?</a:t>
            </a:r>
            <a:endParaRPr sz="3000">
              <a:solidFill>
                <a:schemeClr val="accent2"/>
              </a:solidFill>
            </a:endParaRPr>
          </a:p>
          <a:p>
            <a:pPr indent="-419100" lvl="0" marL="457200" marR="0" rtl="0" algn="l">
              <a:lnSpc>
                <a:spcPct val="100000"/>
              </a:lnSpc>
              <a:spcBef>
                <a:spcPts val="0"/>
              </a:spcBef>
              <a:spcAft>
                <a:spcPts val="0"/>
              </a:spcAft>
              <a:buClr>
                <a:schemeClr val="accent2"/>
              </a:buClr>
              <a:buSzPts val="3000"/>
              <a:buChar char="●"/>
            </a:pPr>
            <a:r>
              <a:rPr lang="en-US" sz="3000">
                <a:solidFill>
                  <a:schemeClr val="accent2"/>
                </a:solidFill>
              </a:rPr>
              <a:t>How can we make sure to reinforce/repeat that knowledge right before we’re about to forget it?</a:t>
            </a:r>
            <a:endParaRPr sz="3000">
              <a:solidFill>
                <a:schemeClr val="accent2"/>
              </a:solidFill>
            </a:endParaRPr>
          </a:p>
        </p:txBody>
      </p:sp>
      <p:sp>
        <p:nvSpPr>
          <p:cNvPr id="9828" name="Google Shape;9828;p44"/>
          <p:cNvSpPr txBox="1"/>
          <p:nvPr>
            <p:ph type="title"/>
          </p:nvPr>
        </p:nvSpPr>
        <p:spPr>
          <a:xfrm>
            <a:off x="743100" y="989975"/>
            <a:ext cx="10354800" cy="8649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3000"/>
              <a:buFont typeface="Calibri"/>
              <a:buNone/>
            </a:pPr>
            <a:r>
              <a:rPr b="1" lang="en-US"/>
              <a:t>The challenges</a:t>
            </a:r>
            <a:endParaRPr b="1" i="0" sz="3000" u="none" cap="none" strike="noStrike">
              <a:solidFill>
                <a:schemeClr val="accen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2" name="Shape 9832"/>
        <p:cNvGrpSpPr/>
        <p:nvPr/>
      </p:nvGrpSpPr>
      <p:grpSpPr>
        <a:xfrm>
          <a:off x="0" y="0"/>
          <a:ext cx="0" cy="0"/>
          <a:chOff x="0" y="0"/>
          <a:chExt cx="0" cy="0"/>
        </a:xfrm>
      </p:grpSpPr>
      <p:sp>
        <p:nvSpPr>
          <p:cNvPr id="9833" name="Google Shape;9833;p45"/>
          <p:cNvSpPr/>
          <p:nvPr/>
        </p:nvSpPr>
        <p:spPr>
          <a:xfrm>
            <a:off x="4006790" y="4256834"/>
            <a:ext cx="613200" cy="588000"/>
          </a:xfrm>
          <a:custGeom>
            <a:rect b="b" l="l" r="r" t="t"/>
            <a:pathLst>
              <a:path extrusionOk="0" h="120000" w="120000">
                <a:moveTo>
                  <a:pt x="31641" y="120000"/>
                </a:moveTo>
                <a:cubicBezTo>
                  <a:pt x="24477" y="120000"/>
                  <a:pt x="17910" y="117500"/>
                  <a:pt x="12537" y="111875"/>
                </a:cubicBezTo>
                <a:cubicBezTo>
                  <a:pt x="10746" y="110000"/>
                  <a:pt x="10746" y="110000"/>
                  <a:pt x="10746" y="110000"/>
                </a:cubicBezTo>
                <a:cubicBezTo>
                  <a:pt x="0" y="98750"/>
                  <a:pt x="0" y="80625"/>
                  <a:pt x="10746" y="70000"/>
                </a:cubicBezTo>
                <a:cubicBezTo>
                  <a:pt x="34626" y="44375"/>
                  <a:pt x="34626" y="44375"/>
                  <a:pt x="34626" y="44375"/>
                </a:cubicBezTo>
                <a:cubicBezTo>
                  <a:pt x="36417" y="42500"/>
                  <a:pt x="38805" y="41250"/>
                  <a:pt x="40597" y="40000"/>
                </a:cubicBezTo>
                <a:cubicBezTo>
                  <a:pt x="41791" y="37500"/>
                  <a:pt x="42985" y="35625"/>
                  <a:pt x="44776" y="33750"/>
                </a:cubicBezTo>
                <a:cubicBezTo>
                  <a:pt x="69253" y="8125"/>
                  <a:pt x="69253" y="8125"/>
                  <a:pt x="69253" y="8125"/>
                </a:cubicBezTo>
                <a:cubicBezTo>
                  <a:pt x="74626" y="3125"/>
                  <a:pt x="81194" y="0"/>
                  <a:pt x="88358" y="0"/>
                </a:cubicBezTo>
                <a:cubicBezTo>
                  <a:pt x="95522" y="0"/>
                  <a:pt x="102089" y="3125"/>
                  <a:pt x="107462" y="8125"/>
                </a:cubicBezTo>
                <a:cubicBezTo>
                  <a:pt x="109253" y="10625"/>
                  <a:pt x="109253" y="10625"/>
                  <a:pt x="109253" y="10625"/>
                </a:cubicBezTo>
                <a:cubicBezTo>
                  <a:pt x="120000" y="21250"/>
                  <a:pt x="120000" y="39375"/>
                  <a:pt x="109253" y="50625"/>
                </a:cubicBezTo>
                <a:cubicBezTo>
                  <a:pt x="84776" y="75625"/>
                  <a:pt x="84776" y="75625"/>
                  <a:pt x="84776" y="75625"/>
                </a:cubicBezTo>
                <a:cubicBezTo>
                  <a:pt x="83582" y="77500"/>
                  <a:pt x="81194" y="79375"/>
                  <a:pt x="79402" y="80625"/>
                </a:cubicBezTo>
                <a:cubicBezTo>
                  <a:pt x="78208" y="82500"/>
                  <a:pt x="77014" y="84375"/>
                  <a:pt x="75223" y="86250"/>
                </a:cubicBezTo>
                <a:cubicBezTo>
                  <a:pt x="50746" y="111875"/>
                  <a:pt x="50746" y="111875"/>
                  <a:pt x="50746" y="111875"/>
                </a:cubicBezTo>
                <a:cubicBezTo>
                  <a:pt x="45373" y="117500"/>
                  <a:pt x="38805" y="120000"/>
                  <a:pt x="31641" y="120000"/>
                </a:cubicBezTo>
                <a:close/>
                <a:moveTo>
                  <a:pt x="37611" y="48750"/>
                </a:moveTo>
                <a:cubicBezTo>
                  <a:pt x="13731" y="73750"/>
                  <a:pt x="13731" y="73750"/>
                  <a:pt x="13731" y="73750"/>
                </a:cubicBezTo>
                <a:cubicBezTo>
                  <a:pt x="5373" y="82500"/>
                  <a:pt x="5373" y="96875"/>
                  <a:pt x="13731" y="106250"/>
                </a:cubicBezTo>
                <a:cubicBezTo>
                  <a:pt x="16119" y="108125"/>
                  <a:pt x="16119" y="108125"/>
                  <a:pt x="16119" y="108125"/>
                </a:cubicBezTo>
                <a:cubicBezTo>
                  <a:pt x="20298" y="112500"/>
                  <a:pt x="25671" y="115000"/>
                  <a:pt x="31641" y="115000"/>
                </a:cubicBezTo>
                <a:cubicBezTo>
                  <a:pt x="37611" y="115000"/>
                  <a:pt x="42985" y="112500"/>
                  <a:pt x="47164" y="108125"/>
                </a:cubicBezTo>
                <a:cubicBezTo>
                  <a:pt x="71641" y="82500"/>
                  <a:pt x="71641" y="82500"/>
                  <a:pt x="71641" y="82500"/>
                </a:cubicBezTo>
                <a:cubicBezTo>
                  <a:pt x="80000" y="73750"/>
                  <a:pt x="80000" y="59375"/>
                  <a:pt x="71641" y="50000"/>
                </a:cubicBezTo>
                <a:cubicBezTo>
                  <a:pt x="69850" y="48125"/>
                  <a:pt x="69850" y="48125"/>
                  <a:pt x="69850" y="48125"/>
                </a:cubicBezTo>
                <a:cubicBezTo>
                  <a:pt x="68059" y="46250"/>
                  <a:pt x="66268" y="45000"/>
                  <a:pt x="64477" y="43750"/>
                </a:cubicBezTo>
                <a:cubicBezTo>
                  <a:pt x="59104" y="50000"/>
                  <a:pt x="59104" y="50000"/>
                  <a:pt x="59104" y="50000"/>
                </a:cubicBezTo>
                <a:cubicBezTo>
                  <a:pt x="59104" y="50000"/>
                  <a:pt x="59104" y="50000"/>
                  <a:pt x="59104" y="50000"/>
                </a:cubicBezTo>
                <a:cubicBezTo>
                  <a:pt x="59104" y="50000"/>
                  <a:pt x="59104" y="50000"/>
                  <a:pt x="59104" y="50000"/>
                </a:cubicBezTo>
                <a:cubicBezTo>
                  <a:pt x="57910" y="50625"/>
                  <a:pt x="57313" y="51875"/>
                  <a:pt x="57313" y="53125"/>
                </a:cubicBezTo>
                <a:cubicBezTo>
                  <a:pt x="58507" y="53750"/>
                  <a:pt x="59701" y="54375"/>
                  <a:pt x="60895" y="55625"/>
                </a:cubicBezTo>
                <a:cubicBezTo>
                  <a:pt x="64477" y="59375"/>
                  <a:pt x="64477" y="59375"/>
                  <a:pt x="64477" y="59375"/>
                </a:cubicBezTo>
                <a:cubicBezTo>
                  <a:pt x="65671" y="60625"/>
                  <a:pt x="66268" y="61875"/>
                  <a:pt x="66865" y="63750"/>
                </a:cubicBezTo>
                <a:cubicBezTo>
                  <a:pt x="66865" y="63750"/>
                  <a:pt x="67462" y="64375"/>
                  <a:pt x="67462" y="64375"/>
                </a:cubicBezTo>
                <a:cubicBezTo>
                  <a:pt x="68059" y="68125"/>
                  <a:pt x="66865" y="71875"/>
                  <a:pt x="64477" y="73750"/>
                </a:cubicBezTo>
                <a:cubicBezTo>
                  <a:pt x="38805" y="100625"/>
                  <a:pt x="38805" y="100625"/>
                  <a:pt x="38805" y="100625"/>
                </a:cubicBezTo>
                <a:cubicBezTo>
                  <a:pt x="35223" y="104375"/>
                  <a:pt x="28656" y="104375"/>
                  <a:pt x="24477" y="100625"/>
                </a:cubicBezTo>
                <a:cubicBezTo>
                  <a:pt x="21492" y="96875"/>
                  <a:pt x="21492" y="96875"/>
                  <a:pt x="21492" y="96875"/>
                </a:cubicBezTo>
                <a:cubicBezTo>
                  <a:pt x="17313" y="93125"/>
                  <a:pt x="17313" y="86250"/>
                  <a:pt x="21492" y="81875"/>
                </a:cubicBezTo>
                <a:cubicBezTo>
                  <a:pt x="38805" y="63750"/>
                  <a:pt x="38805" y="63750"/>
                  <a:pt x="38805" y="63750"/>
                </a:cubicBezTo>
                <a:cubicBezTo>
                  <a:pt x="37014" y="59375"/>
                  <a:pt x="36417" y="53750"/>
                  <a:pt x="37611" y="48750"/>
                </a:cubicBezTo>
                <a:close/>
                <a:moveTo>
                  <a:pt x="41194" y="68750"/>
                </a:moveTo>
                <a:cubicBezTo>
                  <a:pt x="24477" y="85625"/>
                  <a:pt x="24477" y="85625"/>
                  <a:pt x="24477" y="85625"/>
                </a:cubicBezTo>
                <a:cubicBezTo>
                  <a:pt x="22686" y="88125"/>
                  <a:pt x="22686" y="91250"/>
                  <a:pt x="24477" y="93750"/>
                </a:cubicBezTo>
                <a:cubicBezTo>
                  <a:pt x="28059" y="96875"/>
                  <a:pt x="28059" y="96875"/>
                  <a:pt x="28059" y="96875"/>
                </a:cubicBezTo>
                <a:cubicBezTo>
                  <a:pt x="29850" y="99375"/>
                  <a:pt x="33432" y="99375"/>
                  <a:pt x="35820" y="96875"/>
                </a:cubicBezTo>
                <a:cubicBezTo>
                  <a:pt x="51940" y="80000"/>
                  <a:pt x="51940" y="80000"/>
                  <a:pt x="51940" y="80000"/>
                </a:cubicBezTo>
                <a:cubicBezTo>
                  <a:pt x="50149" y="78750"/>
                  <a:pt x="48358" y="77500"/>
                  <a:pt x="47164" y="75625"/>
                </a:cubicBezTo>
                <a:cubicBezTo>
                  <a:pt x="44776" y="73750"/>
                  <a:pt x="44776" y="73750"/>
                  <a:pt x="44776" y="73750"/>
                </a:cubicBezTo>
                <a:cubicBezTo>
                  <a:pt x="43582" y="71875"/>
                  <a:pt x="42388" y="70625"/>
                  <a:pt x="41194" y="68750"/>
                </a:cubicBezTo>
                <a:close/>
                <a:moveTo>
                  <a:pt x="88358" y="5000"/>
                </a:moveTo>
                <a:cubicBezTo>
                  <a:pt x="82388" y="5000"/>
                  <a:pt x="77014" y="7500"/>
                  <a:pt x="72835" y="11875"/>
                </a:cubicBezTo>
                <a:cubicBezTo>
                  <a:pt x="48358" y="37500"/>
                  <a:pt x="48358" y="37500"/>
                  <a:pt x="48358" y="37500"/>
                </a:cubicBezTo>
                <a:cubicBezTo>
                  <a:pt x="44179" y="41875"/>
                  <a:pt x="41791" y="47500"/>
                  <a:pt x="41791" y="53750"/>
                </a:cubicBezTo>
                <a:cubicBezTo>
                  <a:pt x="41791" y="60000"/>
                  <a:pt x="44179" y="65625"/>
                  <a:pt x="48358" y="70000"/>
                </a:cubicBezTo>
                <a:cubicBezTo>
                  <a:pt x="50149" y="72500"/>
                  <a:pt x="50149" y="72500"/>
                  <a:pt x="50149" y="72500"/>
                </a:cubicBezTo>
                <a:cubicBezTo>
                  <a:pt x="51940" y="73750"/>
                  <a:pt x="53731" y="75000"/>
                  <a:pt x="55522" y="76250"/>
                </a:cubicBezTo>
                <a:cubicBezTo>
                  <a:pt x="60895" y="70625"/>
                  <a:pt x="60895" y="70625"/>
                  <a:pt x="60895" y="70625"/>
                </a:cubicBezTo>
                <a:cubicBezTo>
                  <a:pt x="60895" y="70625"/>
                  <a:pt x="60895" y="70625"/>
                  <a:pt x="60895" y="70625"/>
                </a:cubicBezTo>
                <a:cubicBezTo>
                  <a:pt x="62089" y="69375"/>
                  <a:pt x="62089" y="68125"/>
                  <a:pt x="62686" y="66875"/>
                </a:cubicBezTo>
                <a:cubicBezTo>
                  <a:pt x="60895" y="66250"/>
                  <a:pt x="60298" y="65625"/>
                  <a:pt x="59104" y="65000"/>
                </a:cubicBezTo>
                <a:cubicBezTo>
                  <a:pt x="55522" y="61250"/>
                  <a:pt x="55522" y="61250"/>
                  <a:pt x="55522" y="61250"/>
                </a:cubicBezTo>
                <a:cubicBezTo>
                  <a:pt x="54328" y="60000"/>
                  <a:pt x="53731" y="58125"/>
                  <a:pt x="53134" y="56250"/>
                </a:cubicBezTo>
                <a:cubicBezTo>
                  <a:pt x="53134" y="56250"/>
                  <a:pt x="52537" y="55625"/>
                  <a:pt x="52537" y="55625"/>
                </a:cubicBezTo>
                <a:cubicBezTo>
                  <a:pt x="51940" y="51875"/>
                  <a:pt x="53134" y="48750"/>
                  <a:pt x="55522" y="46250"/>
                </a:cubicBezTo>
                <a:cubicBezTo>
                  <a:pt x="81194" y="19375"/>
                  <a:pt x="81194" y="19375"/>
                  <a:pt x="81194" y="19375"/>
                </a:cubicBezTo>
                <a:cubicBezTo>
                  <a:pt x="84776" y="15625"/>
                  <a:pt x="91343" y="15625"/>
                  <a:pt x="95522" y="19375"/>
                </a:cubicBezTo>
                <a:cubicBezTo>
                  <a:pt x="98507" y="23125"/>
                  <a:pt x="98507" y="23125"/>
                  <a:pt x="98507" y="23125"/>
                </a:cubicBezTo>
                <a:cubicBezTo>
                  <a:pt x="102686" y="27500"/>
                  <a:pt x="102686" y="33750"/>
                  <a:pt x="98507" y="38125"/>
                </a:cubicBezTo>
                <a:cubicBezTo>
                  <a:pt x="81194" y="56250"/>
                  <a:pt x="81194" y="56250"/>
                  <a:pt x="81194" y="56250"/>
                </a:cubicBezTo>
                <a:cubicBezTo>
                  <a:pt x="82985" y="61250"/>
                  <a:pt x="83582" y="66250"/>
                  <a:pt x="82388" y="71250"/>
                </a:cubicBezTo>
                <a:cubicBezTo>
                  <a:pt x="106268" y="46875"/>
                  <a:pt x="106268" y="46875"/>
                  <a:pt x="106268" y="46875"/>
                </a:cubicBezTo>
                <a:cubicBezTo>
                  <a:pt x="114626" y="37500"/>
                  <a:pt x="114626" y="23125"/>
                  <a:pt x="106268" y="14375"/>
                </a:cubicBezTo>
                <a:cubicBezTo>
                  <a:pt x="103880" y="11875"/>
                  <a:pt x="103880" y="11875"/>
                  <a:pt x="103880" y="11875"/>
                </a:cubicBezTo>
                <a:cubicBezTo>
                  <a:pt x="99701" y="7500"/>
                  <a:pt x="94328" y="5000"/>
                  <a:pt x="88358" y="5000"/>
                </a:cubicBezTo>
                <a:close/>
                <a:moveTo>
                  <a:pt x="68059" y="40000"/>
                </a:moveTo>
                <a:cubicBezTo>
                  <a:pt x="69850" y="41250"/>
                  <a:pt x="71641" y="42500"/>
                  <a:pt x="72835" y="44375"/>
                </a:cubicBezTo>
                <a:cubicBezTo>
                  <a:pt x="75223" y="46250"/>
                  <a:pt x="75223" y="46250"/>
                  <a:pt x="75223" y="46250"/>
                </a:cubicBezTo>
                <a:cubicBezTo>
                  <a:pt x="76417" y="48125"/>
                  <a:pt x="77611" y="50000"/>
                  <a:pt x="78805" y="51875"/>
                </a:cubicBezTo>
                <a:cubicBezTo>
                  <a:pt x="95522" y="34375"/>
                  <a:pt x="95522" y="34375"/>
                  <a:pt x="95522" y="34375"/>
                </a:cubicBezTo>
                <a:cubicBezTo>
                  <a:pt x="97313" y="32500"/>
                  <a:pt x="97313" y="28750"/>
                  <a:pt x="95522" y="26875"/>
                </a:cubicBezTo>
                <a:cubicBezTo>
                  <a:pt x="91940" y="23125"/>
                  <a:pt x="91940" y="23125"/>
                  <a:pt x="91940" y="23125"/>
                </a:cubicBezTo>
                <a:cubicBezTo>
                  <a:pt x="89552" y="21250"/>
                  <a:pt x="86567" y="21250"/>
                  <a:pt x="84179" y="23125"/>
                </a:cubicBezTo>
                <a:lnTo>
                  <a:pt x="68059" y="400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834" name="Google Shape;9834;p45"/>
          <p:cNvPicPr preferRelativeResize="0"/>
          <p:nvPr/>
        </p:nvPicPr>
        <p:blipFill rotWithShape="1">
          <a:blip r:embed="rId3">
            <a:alphaModFix/>
          </a:blip>
          <a:srcRect b="0" l="0" r="0" t="0"/>
          <a:stretch/>
        </p:blipFill>
        <p:spPr>
          <a:xfrm>
            <a:off x="8783324" y="3399064"/>
            <a:ext cx="1044326" cy="689524"/>
          </a:xfrm>
          <a:prstGeom prst="rect">
            <a:avLst/>
          </a:prstGeom>
          <a:noFill/>
          <a:ln>
            <a:noFill/>
          </a:ln>
        </p:spPr>
      </p:pic>
      <p:sp>
        <p:nvSpPr>
          <p:cNvPr id="9835" name="Google Shape;9835;p45"/>
          <p:cNvSpPr txBox="1"/>
          <p:nvPr>
            <p:ph type="title"/>
          </p:nvPr>
        </p:nvSpPr>
        <p:spPr>
          <a:xfrm>
            <a:off x="743100" y="989975"/>
            <a:ext cx="10354800" cy="8649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3000"/>
              <a:buFont typeface="Calibri"/>
              <a:buNone/>
            </a:pPr>
            <a:r>
              <a:rPr b="1" lang="en-US"/>
              <a:t>The solution</a:t>
            </a:r>
            <a:endParaRPr b="1" i="0" sz="3000" u="none" cap="none" strike="noStrike">
              <a:solidFill>
                <a:schemeClr val="accent1"/>
              </a:solidFill>
            </a:endParaRPr>
          </a:p>
        </p:txBody>
      </p:sp>
      <p:pic>
        <p:nvPicPr>
          <p:cNvPr id="9836" name="Google Shape;9836;p45"/>
          <p:cNvPicPr preferRelativeResize="0"/>
          <p:nvPr/>
        </p:nvPicPr>
        <p:blipFill>
          <a:blip r:embed="rId4">
            <a:alphaModFix/>
          </a:blip>
          <a:stretch>
            <a:fillRect/>
          </a:stretch>
        </p:blipFill>
        <p:spPr>
          <a:xfrm>
            <a:off x="2938640" y="2444413"/>
            <a:ext cx="6193127" cy="246461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0" name="Shape 9840"/>
        <p:cNvGrpSpPr/>
        <p:nvPr/>
      </p:nvGrpSpPr>
      <p:grpSpPr>
        <a:xfrm>
          <a:off x="0" y="0"/>
          <a:ext cx="0" cy="0"/>
          <a:chOff x="0" y="0"/>
          <a:chExt cx="0" cy="0"/>
        </a:xfrm>
      </p:grpSpPr>
      <p:sp>
        <p:nvSpPr>
          <p:cNvPr id="9841" name="Google Shape;9841;p46"/>
          <p:cNvSpPr/>
          <p:nvPr/>
        </p:nvSpPr>
        <p:spPr>
          <a:xfrm>
            <a:off x="4006790" y="4256834"/>
            <a:ext cx="613200" cy="588000"/>
          </a:xfrm>
          <a:custGeom>
            <a:rect b="b" l="l" r="r" t="t"/>
            <a:pathLst>
              <a:path extrusionOk="0" h="120000" w="120000">
                <a:moveTo>
                  <a:pt x="31641" y="120000"/>
                </a:moveTo>
                <a:cubicBezTo>
                  <a:pt x="24477" y="120000"/>
                  <a:pt x="17910" y="117500"/>
                  <a:pt x="12537" y="111875"/>
                </a:cubicBezTo>
                <a:cubicBezTo>
                  <a:pt x="10746" y="110000"/>
                  <a:pt x="10746" y="110000"/>
                  <a:pt x="10746" y="110000"/>
                </a:cubicBezTo>
                <a:cubicBezTo>
                  <a:pt x="0" y="98750"/>
                  <a:pt x="0" y="80625"/>
                  <a:pt x="10746" y="70000"/>
                </a:cubicBezTo>
                <a:cubicBezTo>
                  <a:pt x="34626" y="44375"/>
                  <a:pt x="34626" y="44375"/>
                  <a:pt x="34626" y="44375"/>
                </a:cubicBezTo>
                <a:cubicBezTo>
                  <a:pt x="36417" y="42500"/>
                  <a:pt x="38805" y="41250"/>
                  <a:pt x="40597" y="40000"/>
                </a:cubicBezTo>
                <a:cubicBezTo>
                  <a:pt x="41791" y="37500"/>
                  <a:pt x="42985" y="35625"/>
                  <a:pt x="44776" y="33750"/>
                </a:cubicBezTo>
                <a:cubicBezTo>
                  <a:pt x="69253" y="8125"/>
                  <a:pt x="69253" y="8125"/>
                  <a:pt x="69253" y="8125"/>
                </a:cubicBezTo>
                <a:cubicBezTo>
                  <a:pt x="74626" y="3125"/>
                  <a:pt x="81194" y="0"/>
                  <a:pt x="88358" y="0"/>
                </a:cubicBezTo>
                <a:cubicBezTo>
                  <a:pt x="95522" y="0"/>
                  <a:pt x="102089" y="3125"/>
                  <a:pt x="107462" y="8125"/>
                </a:cubicBezTo>
                <a:cubicBezTo>
                  <a:pt x="109253" y="10625"/>
                  <a:pt x="109253" y="10625"/>
                  <a:pt x="109253" y="10625"/>
                </a:cubicBezTo>
                <a:cubicBezTo>
                  <a:pt x="120000" y="21250"/>
                  <a:pt x="120000" y="39375"/>
                  <a:pt x="109253" y="50625"/>
                </a:cubicBezTo>
                <a:cubicBezTo>
                  <a:pt x="84776" y="75625"/>
                  <a:pt x="84776" y="75625"/>
                  <a:pt x="84776" y="75625"/>
                </a:cubicBezTo>
                <a:cubicBezTo>
                  <a:pt x="83582" y="77500"/>
                  <a:pt x="81194" y="79375"/>
                  <a:pt x="79402" y="80625"/>
                </a:cubicBezTo>
                <a:cubicBezTo>
                  <a:pt x="78208" y="82500"/>
                  <a:pt x="77014" y="84375"/>
                  <a:pt x="75223" y="86250"/>
                </a:cubicBezTo>
                <a:cubicBezTo>
                  <a:pt x="50746" y="111875"/>
                  <a:pt x="50746" y="111875"/>
                  <a:pt x="50746" y="111875"/>
                </a:cubicBezTo>
                <a:cubicBezTo>
                  <a:pt x="45373" y="117500"/>
                  <a:pt x="38805" y="120000"/>
                  <a:pt x="31641" y="120000"/>
                </a:cubicBezTo>
                <a:close/>
                <a:moveTo>
                  <a:pt x="37611" y="48750"/>
                </a:moveTo>
                <a:cubicBezTo>
                  <a:pt x="13731" y="73750"/>
                  <a:pt x="13731" y="73750"/>
                  <a:pt x="13731" y="73750"/>
                </a:cubicBezTo>
                <a:cubicBezTo>
                  <a:pt x="5373" y="82500"/>
                  <a:pt x="5373" y="96875"/>
                  <a:pt x="13731" y="106250"/>
                </a:cubicBezTo>
                <a:cubicBezTo>
                  <a:pt x="16119" y="108125"/>
                  <a:pt x="16119" y="108125"/>
                  <a:pt x="16119" y="108125"/>
                </a:cubicBezTo>
                <a:cubicBezTo>
                  <a:pt x="20298" y="112500"/>
                  <a:pt x="25671" y="115000"/>
                  <a:pt x="31641" y="115000"/>
                </a:cubicBezTo>
                <a:cubicBezTo>
                  <a:pt x="37611" y="115000"/>
                  <a:pt x="42985" y="112500"/>
                  <a:pt x="47164" y="108125"/>
                </a:cubicBezTo>
                <a:cubicBezTo>
                  <a:pt x="71641" y="82500"/>
                  <a:pt x="71641" y="82500"/>
                  <a:pt x="71641" y="82500"/>
                </a:cubicBezTo>
                <a:cubicBezTo>
                  <a:pt x="80000" y="73750"/>
                  <a:pt x="80000" y="59375"/>
                  <a:pt x="71641" y="50000"/>
                </a:cubicBezTo>
                <a:cubicBezTo>
                  <a:pt x="69850" y="48125"/>
                  <a:pt x="69850" y="48125"/>
                  <a:pt x="69850" y="48125"/>
                </a:cubicBezTo>
                <a:cubicBezTo>
                  <a:pt x="68059" y="46250"/>
                  <a:pt x="66268" y="45000"/>
                  <a:pt x="64477" y="43750"/>
                </a:cubicBezTo>
                <a:cubicBezTo>
                  <a:pt x="59104" y="50000"/>
                  <a:pt x="59104" y="50000"/>
                  <a:pt x="59104" y="50000"/>
                </a:cubicBezTo>
                <a:cubicBezTo>
                  <a:pt x="59104" y="50000"/>
                  <a:pt x="59104" y="50000"/>
                  <a:pt x="59104" y="50000"/>
                </a:cubicBezTo>
                <a:cubicBezTo>
                  <a:pt x="59104" y="50000"/>
                  <a:pt x="59104" y="50000"/>
                  <a:pt x="59104" y="50000"/>
                </a:cubicBezTo>
                <a:cubicBezTo>
                  <a:pt x="57910" y="50625"/>
                  <a:pt x="57313" y="51875"/>
                  <a:pt x="57313" y="53125"/>
                </a:cubicBezTo>
                <a:cubicBezTo>
                  <a:pt x="58507" y="53750"/>
                  <a:pt x="59701" y="54375"/>
                  <a:pt x="60895" y="55625"/>
                </a:cubicBezTo>
                <a:cubicBezTo>
                  <a:pt x="64477" y="59375"/>
                  <a:pt x="64477" y="59375"/>
                  <a:pt x="64477" y="59375"/>
                </a:cubicBezTo>
                <a:cubicBezTo>
                  <a:pt x="65671" y="60625"/>
                  <a:pt x="66268" y="61875"/>
                  <a:pt x="66865" y="63750"/>
                </a:cubicBezTo>
                <a:cubicBezTo>
                  <a:pt x="66865" y="63750"/>
                  <a:pt x="67462" y="64375"/>
                  <a:pt x="67462" y="64375"/>
                </a:cubicBezTo>
                <a:cubicBezTo>
                  <a:pt x="68059" y="68125"/>
                  <a:pt x="66865" y="71875"/>
                  <a:pt x="64477" y="73750"/>
                </a:cubicBezTo>
                <a:cubicBezTo>
                  <a:pt x="38805" y="100625"/>
                  <a:pt x="38805" y="100625"/>
                  <a:pt x="38805" y="100625"/>
                </a:cubicBezTo>
                <a:cubicBezTo>
                  <a:pt x="35223" y="104375"/>
                  <a:pt x="28656" y="104375"/>
                  <a:pt x="24477" y="100625"/>
                </a:cubicBezTo>
                <a:cubicBezTo>
                  <a:pt x="21492" y="96875"/>
                  <a:pt x="21492" y="96875"/>
                  <a:pt x="21492" y="96875"/>
                </a:cubicBezTo>
                <a:cubicBezTo>
                  <a:pt x="17313" y="93125"/>
                  <a:pt x="17313" y="86250"/>
                  <a:pt x="21492" y="81875"/>
                </a:cubicBezTo>
                <a:cubicBezTo>
                  <a:pt x="38805" y="63750"/>
                  <a:pt x="38805" y="63750"/>
                  <a:pt x="38805" y="63750"/>
                </a:cubicBezTo>
                <a:cubicBezTo>
                  <a:pt x="37014" y="59375"/>
                  <a:pt x="36417" y="53750"/>
                  <a:pt x="37611" y="48750"/>
                </a:cubicBezTo>
                <a:close/>
                <a:moveTo>
                  <a:pt x="41194" y="68750"/>
                </a:moveTo>
                <a:cubicBezTo>
                  <a:pt x="24477" y="85625"/>
                  <a:pt x="24477" y="85625"/>
                  <a:pt x="24477" y="85625"/>
                </a:cubicBezTo>
                <a:cubicBezTo>
                  <a:pt x="22686" y="88125"/>
                  <a:pt x="22686" y="91250"/>
                  <a:pt x="24477" y="93750"/>
                </a:cubicBezTo>
                <a:cubicBezTo>
                  <a:pt x="28059" y="96875"/>
                  <a:pt x="28059" y="96875"/>
                  <a:pt x="28059" y="96875"/>
                </a:cubicBezTo>
                <a:cubicBezTo>
                  <a:pt x="29850" y="99375"/>
                  <a:pt x="33432" y="99375"/>
                  <a:pt x="35820" y="96875"/>
                </a:cubicBezTo>
                <a:cubicBezTo>
                  <a:pt x="51940" y="80000"/>
                  <a:pt x="51940" y="80000"/>
                  <a:pt x="51940" y="80000"/>
                </a:cubicBezTo>
                <a:cubicBezTo>
                  <a:pt x="50149" y="78750"/>
                  <a:pt x="48358" y="77500"/>
                  <a:pt x="47164" y="75625"/>
                </a:cubicBezTo>
                <a:cubicBezTo>
                  <a:pt x="44776" y="73750"/>
                  <a:pt x="44776" y="73750"/>
                  <a:pt x="44776" y="73750"/>
                </a:cubicBezTo>
                <a:cubicBezTo>
                  <a:pt x="43582" y="71875"/>
                  <a:pt x="42388" y="70625"/>
                  <a:pt x="41194" y="68750"/>
                </a:cubicBezTo>
                <a:close/>
                <a:moveTo>
                  <a:pt x="88358" y="5000"/>
                </a:moveTo>
                <a:cubicBezTo>
                  <a:pt x="82388" y="5000"/>
                  <a:pt x="77014" y="7500"/>
                  <a:pt x="72835" y="11875"/>
                </a:cubicBezTo>
                <a:cubicBezTo>
                  <a:pt x="48358" y="37500"/>
                  <a:pt x="48358" y="37500"/>
                  <a:pt x="48358" y="37500"/>
                </a:cubicBezTo>
                <a:cubicBezTo>
                  <a:pt x="44179" y="41875"/>
                  <a:pt x="41791" y="47500"/>
                  <a:pt x="41791" y="53750"/>
                </a:cubicBezTo>
                <a:cubicBezTo>
                  <a:pt x="41791" y="60000"/>
                  <a:pt x="44179" y="65625"/>
                  <a:pt x="48358" y="70000"/>
                </a:cubicBezTo>
                <a:cubicBezTo>
                  <a:pt x="50149" y="72500"/>
                  <a:pt x="50149" y="72500"/>
                  <a:pt x="50149" y="72500"/>
                </a:cubicBezTo>
                <a:cubicBezTo>
                  <a:pt x="51940" y="73750"/>
                  <a:pt x="53731" y="75000"/>
                  <a:pt x="55522" y="76250"/>
                </a:cubicBezTo>
                <a:cubicBezTo>
                  <a:pt x="60895" y="70625"/>
                  <a:pt x="60895" y="70625"/>
                  <a:pt x="60895" y="70625"/>
                </a:cubicBezTo>
                <a:cubicBezTo>
                  <a:pt x="60895" y="70625"/>
                  <a:pt x="60895" y="70625"/>
                  <a:pt x="60895" y="70625"/>
                </a:cubicBezTo>
                <a:cubicBezTo>
                  <a:pt x="62089" y="69375"/>
                  <a:pt x="62089" y="68125"/>
                  <a:pt x="62686" y="66875"/>
                </a:cubicBezTo>
                <a:cubicBezTo>
                  <a:pt x="60895" y="66250"/>
                  <a:pt x="60298" y="65625"/>
                  <a:pt x="59104" y="65000"/>
                </a:cubicBezTo>
                <a:cubicBezTo>
                  <a:pt x="55522" y="61250"/>
                  <a:pt x="55522" y="61250"/>
                  <a:pt x="55522" y="61250"/>
                </a:cubicBezTo>
                <a:cubicBezTo>
                  <a:pt x="54328" y="60000"/>
                  <a:pt x="53731" y="58125"/>
                  <a:pt x="53134" y="56250"/>
                </a:cubicBezTo>
                <a:cubicBezTo>
                  <a:pt x="53134" y="56250"/>
                  <a:pt x="52537" y="55625"/>
                  <a:pt x="52537" y="55625"/>
                </a:cubicBezTo>
                <a:cubicBezTo>
                  <a:pt x="51940" y="51875"/>
                  <a:pt x="53134" y="48750"/>
                  <a:pt x="55522" y="46250"/>
                </a:cubicBezTo>
                <a:cubicBezTo>
                  <a:pt x="81194" y="19375"/>
                  <a:pt x="81194" y="19375"/>
                  <a:pt x="81194" y="19375"/>
                </a:cubicBezTo>
                <a:cubicBezTo>
                  <a:pt x="84776" y="15625"/>
                  <a:pt x="91343" y="15625"/>
                  <a:pt x="95522" y="19375"/>
                </a:cubicBezTo>
                <a:cubicBezTo>
                  <a:pt x="98507" y="23125"/>
                  <a:pt x="98507" y="23125"/>
                  <a:pt x="98507" y="23125"/>
                </a:cubicBezTo>
                <a:cubicBezTo>
                  <a:pt x="102686" y="27500"/>
                  <a:pt x="102686" y="33750"/>
                  <a:pt x="98507" y="38125"/>
                </a:cubicBezTo>
                <a:cubicBezTo>
                  <a:pt x="81194" y="56250"/>
                  <a:pt x="81194" y="56250"/>
                  <a:pt x="81194" y="56250"/>
                </a:cubicBezTo>
                <a:cubicBezTo>
                  <a:pt x="82985" y="61250"/>
                  <a:pt x="83582" y="66250"/>
                  <a:pt x="82388" y="71250"/>
                </a:cubicBezTo>
                <a:cubicBezTo>
                  <a:pt x="106268" y="46875"/>
                  <a:pt x="106268" y="46875"/>
                  <a:pt x="106268" y="46875"/>
                </a:cubicBezTo>
                <a:cubicBezTo>
                  <a:pt x="114626" y="37500"/>
                  <a:pt x="114626" y="23125"/>
                  <a:pt x="106268" y="14375"/>
                </a:cubicBezTo>
                <a:cubicBezTo>
                  <a:pt x="103880" y="11875"/>
                  <a:pt x="103880" y="11875"/>
                  <a:pt x="103880" y="11875"/>
                </a:cubicBezTo>
                <a:cubicBezTo>
                  <a:pt x="99701" y="7500"/>
                  <a:pt x="94328" y="5000"/>
                  <a:pt x="88358" y="5000"/>
                </a:cubicBezTo>
                <a:close/>
                <a:moveTo>
                  <a:pt x="68059" y="40000"/>
                </a:moveTo>
                <a:cubicBezTo>
                  <a:pt x="69850" y="41250"/>
                  <a:pt x="71641" y="42500"/>
                  <a:pt x="72835" y="44375"/>
                </a:cubicBezTo>
                <a:cubicBezTo>
                  <a:pt x="75223" y="46250"/>
                  <a:pt x="75223" y="46250"/>
                  <a:pt x="75223" y="46250"/>
                </a:cubicBezTo>
                <a:cubicBezTo>
                  <a:pt x="76417" y="48125"/>
                  <a:pt x="77611" y="50000"/>
                  <a:pt x="78805" y="51875"/>
                </a:cubicBezTo>
                <a:cubicBezTo>
                  <a:pt x="95522" y="34375"/>
                  <a:pt x="95522" y="34375"/>
                  <a:pt x="95522" y="34375"/>
                </a:cubicBezTo>
                <a:cubicBezTo>
                  <a:pt x="97313" y="32500"/>
                  <a:pt x="97313" y="28750"/>
                  <a:pt x="95522" y="26875"/>
                </a:cubicBezTo>
                <a:cubicBezTo>
                  <a:pt x="91940" y="23125"/>
                  <a:pt x="91940" y="23125"/>
                  <a:pt x="91940" y="23125"/>
                </a:cubicBezTo>
                <a:cubicBezTo>
                  <a:pt x="89552" y="21250"/>
                  <a:pt x="86567" y="21250"/>
                  <a:pt x="84179" y="23125"/>
                </a:cubicBezTo>
                <a:lnTo>
                  <a:pt x="68059" y="400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842" name="Google Shape;9842;p46"/>
          <p:cNvPicPr preferRelativeResize="0"/>
          <p:nvPr/>
        </p:nvPicPr>
        <p:blipFill rotWithShape="1">
          <a:blip r:embed="rId3">
            <a:alphaModFix/>
          </a:blip>
          <a:srcRect b="0" l="0" r="0" t="0"/>
          <a:stretch/>
        </p:blipFill>
        <p:spPr>
          <a:xfrm>
            <a:off x="8783324" y="3399064"/>
            <a:ext cx="1044326" cy="689524"/>
          </a:xfrm>
          <a:prstGeom prst="rect">
            <a:avLst/>
          </a:prstGeom>
          <a:noFill/>
          <a:ln>
            <a:noFill/>
          </a:ln>
        </p:spPr>
      </p:pic>
      <p:pic>
        <p:nvPicPr>
          <p:cNvPr id="9843" name="Google Shape;9843;p46"/>
          <p:cNvPicPr preferRelativeResize="0"/>
          <p:nvPr/>
        </p:nvPicPr>
        <p:blipFill>
          <a:blip r:embed="rId4">
            <a:alphaModFix/>
          </a:blip>
          <a:stretch>
            <a:fillRect/>
          </a:stretch>
        </p:blipFill>
        <p:spPr>
          <a:xfrm>
            <a:off x="1033150" y="1113887"/>
            <a:ext cx="10125701" cy="4630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7" name="Shape 9847"/>
        <p:cNvGrpSpPr/>
        <p:nvPr/>
      </p:nvGrpSpPr>
      <p:grpSpPr>
        <a:xfrm>
          <a:off x="0" y="0"/>
          <a:ext cx="0" cy="0"/>
          <a:chOff x="0" y="0"/>
          <a:chExt cx="0" cy="0"/>
        </a:xfrm>
      </p:grpSpPr>
      <p:sp>
        <p:nvSpPr>
          <p:cNvPr id="9848" name="Google Shape;9848;p47"/>
          <p:cNvSpPr/>
          <p:nvPr/>
        </p:nvSpPr>
        <p:spPr>
          <a:xfrm>
            <a:off x="4006790" y="4256834"/>
            <a:ext cx="613200" cy="588000"/>
          </a:xfrm>
          <a:custGeom>
            <a:rect b="b" l="l" r="r" t="t"/>
            <a:pathLst>
              <a:path extrusionOk="0" h="120000" w="120000">
                <a:moveTo>
                  <a:pt x="31641" y="120000"/>
                </a:moveTo>
                <a:cubicBezTo>
                  <a:pt x="24477" y="120000"/>
                  <a:pt x="17910" y="117500"/>
                  <a:pt x="12537" y="111875"/>
                </a:cubicBezTo>
                <a:cubicBezTo>
                  <a:pt x="10746" y="110000"/>
                  <a:pt x="10746" y="110000"/>
                  <a:pt x="10746" y="110000"/>
                </a:cubicBezTo>
                <a:cubicBezTo>
                  <a:pt x="0" y="98750"/>
                  <a:pt x="0" y="80625"/>
                  <a:pt x="10746" y="70000"/>
                </a:cubicBezTo>
                <a:cubicBezTo>
                  <a:pt x="34626" y="44375"/>
                  <a:pt x="34626" y="44375"/>
                  <a:pt x="34626" y="44375"/>
                </a:cubicBezTo>
                <a:cubicBezTo>
                  <a:pt x="36417" y="42500"/>
                  <a:pt x="38805" y="41250"/>
                  <a:pt x="40597" y="40000"/>
                </a:cubicBezTo>
                <a:cubicBezTo>
                  <a:pt x="41791" y="37500"/>
                  <a:pt x="42985" y="35625"/>
                  <a:pt x="44776" y="33750"/>
                </a:cubicBezTo>
                <a:cubicBezTo>
                  <a:pt x="69253" y="8125"/>
                  <a:pt x="69253" y="8125"/>
                  <a:pt x="69253" y="8125"/>
                </a:cubicBezTo>
                <a:cubicBezTo>
                  <a:pt x="74626" y="3125"/>
                  <a:pt x="81194" y="0"/>
                  <a:pt x="88358" y="0"/>
                </a:cubicBezTo>
                <a:cubicBezTo>
                  <a:pt x="95522" y="0"/>
                  <a:pt x="102089" y="3125"/>
                  <a:pt x="107462" y="8125"/>
                </a:cubicBezTo>
                <a:cubicBezTo>
                  <a:pt x="109253" y="10625"/>
                  <a:pt x="109253" y="10625"/>
                  <a:pt x="109253" y="10625"/>
                </a:cubicBezTo>
                <a:cubicBezTo>
                  <a:pt x="120000" y="21250"/>
                  <a:pt x="120000" y="39375"/>
                  <a:pt x="109253" y="50625"/>
                </a:cubicBezTo>
                <a:cubicBezTo>
                  <a:pt x="84776" y="75625"/>
                  <a:pt x="84776" y="75625"/>
                  <a:pt x="84776" y="75625"/>
                </a:cubicBezTo>
                <a:cubicBezTo>
                  <a:pt x="83582" y="77500"/>
                  <a:pt x="81194" y="79375"/>
                  <a:pt x="79402" y="80625"/>
                </a:cubicBezTo>
                <a:cubicBezTo>
                  <a:pt x="78208" y="82500"/>
                  <a:pt x="77014" y="84375"/>
                  <a:pt x="75223" y="86250"/>
                </a:cubicBezTo>
                <a:cubicBezTo>
                  <a:pt x="50746" y="111875"/>
                  <a:pt x="50746" y="111875"/>
                  <a:pt x="50746" y="111875"/>
                </a:cubicBezTo>
                <a:cubicBezTo>
                  <a:pt x="45373" y="117500"/>
                  <a:pt x="38805" y="120000"/>
                  <a:pt x="31641" y="120000"/>
                </a:cubicBezTo>
                <a:close/>
                <a:moveTo>
                  <a:pt x="37611" y="48750"/>
                </a:moveTo>
                <a:cubicBezTo>
                  <a:pt x="13731" y="73750"/>
                  <a:pt x="13731" y="73750"/>
                  <a:pt x="13731" y="73750"/>
                </a:cubicBezTo>
                <a:cubicBezTo>
                  <a:pt x="5373" y="82500"/>
                  <a:pt x="5373" y="96875"/>
                  <a:pt x="13731" y="106250"/>
                </a:cubicBezTo>
                <a:cubicBezTo>
                  <a:pt x="16119" y="108125"/>
                  <a:pt x="16119" y="108125"/>
                  <a:pt x="16119" y="108125"/>
                </a:cubicBezTo>
                <a:cubicBezTo>
                  <a:pt x="20298" y="112500"/>
                  <a:pt x="25671" y="115000"/>
                  <a:pt x="31641" y="115000"/>
                </a:cubicBezTo>
                <a:cubicBezTo>
                  <a:pt x="37611" y="115000"/>
                  <a:pt x="42985" y="112500"/>
                  <a:pt x="47164" y="108125"/>
                </a:cubicBezTo>
                <a:cubicBezTo>
                  <a:pt x="71641" y="82500"/>
                  <a:pt x="71641" y="82500"/>
                  <a:pt x="71641" y="82500"/>
                </a:cubicBezTo>
                <a:cubicBezTo>
                  <a:pt x="80000" y="73750"/>
                  <a:pt x="80000" y="59375"/>
                  <a:pt x="71641" y="50000"/>
                </a:cubicBezTo>
                <a:cubicBezTo>
                  <a:pt x="69850" y="48125"/>
                  <a:pt x="69850" y="48125"/>
                  <a:pt x="69850" y="48125"/>
                </a:cubicBezTo>
                <a:cubicBezTo>
                  <a:pt x="68059" y="46250"/>
                  <a:pt x="66268" y="45000"/>
                  <a:pt x="64477" y="43750"/>
                </a:cubicBezTo>
                <a:cubicBezTo>
                  <a:pt x="59104" y="50000"/>
                  <a:pt x="59104" y="50000"/>
                  <a:pt x="59104" y="50000"/>
                </a:cubicBezTo>
                <a:cubicBezTo>
                  <a:pt x="59104" y="50000"/>
                  <a:pt x="59104" y="50000"/>
                  <a:pt x="59104" y="50000"/>
                </a:cubicBezTo>
                <a:cubicBezTo>
                  <a:pt x="59104" y="50000"/>
                  <a:pt x="59104" y="50000"/>
                  <a:pt x="59104" y="50000"/>
                </a:cubicBezTo>
                <a:cubicBezTo>
                  <a:pt x="57910" y="50625"/>
                  <a:pt x="57313" y="51875"/>
                  <a:pt x="57313" y="53125"/>
                </a:cubicBezTo>
                <a:cubicBezTo>
                  <a:pt x="58507" y="53750"/>
                  <a:pt x="59701" y="54375"/>
                  <a:pt x="60895" y="55625"/>
                </a:cubicBezTo>
                <a:cubicBezTo>
                  <a:pt x="64477" y="59375"/>
                  <a:pt x="64477" y="59375"/>
                  <a:pt x="64477" y="59375"/>
                </a:cubicBezTo>
                <a:cubicBezTo>
                  <a:pt x="65671" y="60625"/>
                  <a:pt x="66268" y="61875"/>
                  <a:pt x="66865" y="63750"/>
                </a:cubicBezTo>
                <a:cubicBezTo>
                  <a:pt x="66865" y="63750"/>
                  <a:pt x="67462" y="64375"/>
                  <a:pt x="67462" y="64375"/>
                </a:cubicBezTo>
                <a:cubicBezTo>
                  <a:pt x="68059" y="68125"/>
                  <a:pt x="66865" y="71875"/>
                  <a:pt x="64477" y="73750"/>
                </a:cubicBezTo>
                <a:cubicBezTo>
                  <a:pt x="38805" y="100625"/>
                  <a:pt x="38805" y="100625"/>
                  <a:pt x="38805" y="100625"/>
                </a:cubicBezTo>
                <a:cubicBezTo>
                  <a:pt x="35223" y="104375"/>
                  <a:pt x="28656" y="104375"/>
                  <a:pt x="24477" y="100625"/>
                </a:cubicBezTo>
                <a:cubicBezTo>
                  <a:pt x="21492" y="96875"/>
                  <a:pt x="21492" y="96875"/>
                  <a:pt x="21492" y="96875"/>
                </a:cubicBezTo>
                <a:cubicBezTo>
                  <a:pt x="17313" y="93125"/>
                  <a:pt x="17313" y="86250"/>
                  <a:pt x="21492" y="81875"/>
                </a:cubicBezTo>
                <a:cubicBezTo>
                  <a:pt x="38805" y="63750"/>
                  <a:pt x="38805" y="63750"/>
                  <a:pt x="38805" y="63750"/>
                </a:cubicBezTo>
                <a:cubicBezTo>
                  <a:pt x="37014" y="59375"/>
                  <a:pt x="36417" y="53750"/>
                  <a:pt x="37611" y="48750"/>
                </a:cubicBezTo>
                <a:close/>
                <a:moveTo>
                  <a:pt x="41194" y="68750"/>
                </a:moveTo>
                <a:cubicBezTo>
                  <a:pt x="24477" y="85625"/>
                  <a:pt x="24477" y="85625"/>
                  <a:pt x="24477" y="85625"/>
                </a:cubicBezTo>
                <a:cubicBezTo>
                  <a:pt x="22686" y="88125"/>
                  <a:pt x="22686" y="91250"/>
                  <a:pt x="24477" y="93750"/>
                </a:cubicBezTo>
                <a:cubicBezTo>
                  <a:pt x="28059" y="96875"/>
                  <a:pt x="28059" y="96875"/>
                  <a:pt x="28059" y="96875"/>
                </a:cubicBezTo>
                <a:cubicBezTo>
                  <a:pt x="29850" y="99375"/>
                  <a:pt x="33432" y="99375"/>
                  <a:pt x="35820" y="96875"/>
                </a:cubicBezTo>
                <a:cubicBezTo>
                  <a:pt x="51940" y="80000"/>
                  <a:pt x="51940" y="80000"/>
                  <a:pt x="51940" y="80000"/>
                </a:cubicBezTo>
                <a:cubicBezTo>
                  <a:pt x="50149" y="78750"/>
                  <a:pt x="48358" y="77500"/>
                  <a:pt x="47164" y="75625"/>
                </a:cubicBezTo>
                <a:cubicBezTo>
                  <a:pt x="44776" y="73750"/>
                  <a:pt x="44776" y="73750"/>
                  <a:pt x="44776" y="73750"/>
                </a:cubicBezTo>
                <a:cubicBezTo>
                  <a:pt x="43582" y="71875"/>
                  <a:pt x="42388" y="70625"/>
                  <a:pt x="41194" y="68750"/>
                </a:cubicBezTo>
                <a:close/>
                <a:moveTo>
                  <a:pt x="88358" y="5000"/>
                </a:moveTo>
                <a:cubicBezTo>
                  <a:pt x="82388" y="5000"/>
                  <a:pt x="77014" y="7500"/>
                  <a:pt x="72835" y="11875"/>
                </a:cubicBezTo>
                <a:cubicBezTo>
                  <a:pt x="48358" y="37500"/>
                  <a:pt x="48358" y="37500"/>
                  <a:pt x="48358" y="37500"/>
                </a:cubicBezTo>
                <a:cubicBezTo>
                  <a:pt x="44179" y="41875"/>
                  <a:pt x="41791" y="47500"/>
                  <a:pt x="41791" y="53750"/>
                </a:cubicBezTo>
                <a:cubicBezTo>
                  <a:pt x="41791" y="60000"/>
                  <a:pt x="44179" y="65625"/>
                  <a:pt x="48358" y="70000"/>
                </a:cubicBezTo>
                <a:cubicBezTo>
                  <a:pt x="50149" y="72500"/>
                  <a:pt x="50149" y="72500"/>
                  <a:pt x="50149" y="72500"/>
                </a:cubicBezTo>
                <a:cubicBezTo>
                  <a:pt x="51940" y="73750"/>
                  <a:pt x="53731" y="75000"/>
                  <a:pt x="55522" y="76250"/>
                </a:cubicBezTo>
                <a:cubicBezTo>
                  <a:pt x="60895" y="70625"/>
                  <a:pt x="60895" y="70625"/>
                  <a:pt x="60895" y="70625"/>
                </a:cubicBezTo>
                <a:cubicBezTo>
                  <a:pt x="60895" y="70625"/>
                  <a:pt x="60895" y="70625"/>
                  <a:pt x="60895" y="70625"/>
                </a:cubicBezTo>
                <a:cubicBezTo>
                  <a:pt x="62089" y="69375"/>
                  <a:pt x="62089" y="68125"/>
                  <a:pt x="62686" y="66875"/>
                </a:cubicBezTo>
                <a:cubicBezTo>
                  <a:pt x="60895" y="66250"/>
                  <a:pt x="60298" y="65625"/>
                  <a:pt x="59104" y="65000"/>
                </a:cubicBezTo>
                <a:cubicBezTo>
                  <a:pt x="55522" y="61250"/>
                  <a:pt x="55522" y="61250"/>
                  <a:pt x="55522" y="61250"/>
                </a:cubicBezTo>
                <a:cubicBezTo>
                  <a:pt x="54328" y="60000"/>
                  <a:pt x="53731" y="58125"/>
                  <a:pt x="53134" y="56250"/>
                </a:cubicBezTo>
                <a:cubicBezTo>
                  <a:pt x="53134" y="56250"/>
                  <a:pt x="52537" y="55625"/>
                  <a:pt x="52537" y="55625"/>
                </a:cubicBezTo>
                <a:cubicBezTo>
                  <a:pt x="51940" y="51875"/>
                  <a:pt x="53134" y="48750"/>
                  <a:pt x="55522" y="46250"/>
                </a:cubicBezTo>
                <a:cubicBezTo>
                  <a:pt x="81194" y="19375"/>
                  <a:pt x="81194" y="19375"/>
                  <a:pt x="81194" y="19375"/>
                </a:cubicBezTo>
                <a:cubicBezTo>
                  <a:pt x="84776" y="15625"/>
                  <a:pt x="91343" y="15625"/>
                  <a:pt x="95522" y="19375"/>
                </a:cubicBezTo>
                <a:cubicBezTo>
                  <a:pt x="98507" y="23125"/>
                  <a:pt x="98507" y="23125"/>
                  <a:pt x="98507" y="23125"/>
                </a:cubicBezTo>
                <a:cubicBezTo>
                  <a:pt x="102686" y="27500"/>
                  <a:pt x="102686" y="33750"/>
                  <a:pt x="98507" y="38125"/>
                </a:cubicBezTo>
                <a:cubicBezTo>
                  <a:pt x="81194" y="56250"/>
                  <a:pt x="81194" y="56250"/>
                  <a:pt x="81194" y="56250"/>
                </a:cubicBezTo>
                <a:cubicBezTo>
                  <a:pt x="82985" y="61250"/>
                  <a:pt x="83582" y="66250"/>
                  <a:pt x="82388" y="71250"/>
                </a:cubicBezTo>
                <a:cubicBezTo>
                  <a:pt x="106268" y="46875"/>
                  <a:pt x="106268" y="46875"/>
                  <a:pt x="106268" y="46875"/>
                </a:cubicBezTo>
                <a:cubicBezTo>
                  <a:pt x="114626" y="37500"/>
                  <a:pt x="114626" y="23125"/>
                  <a:pt x="106268" y="14375"/>
                </a:cubicBezTo>
                <a:cubicBezTo>
                  <a:pt x="103880" y="11875"/>
                  <a:pt x="103880" y="11875"/>
                  <a:pt x="103880" y="11875"/>
                </a:cubicBezTo>
                <a:cubicBezTo>
                  <a:pt x="99701" y="7500"/>
                  <a:pt x="94328" y="5000"/>
                  <a:pt x="88358" y="5000"/>
                </a:cubicBezTo>
                <a:close/>
                <a:moveTo>
                  <a:pt x="68059" y="40000"/>
                </a:moveTo>
                <a:cubicBezTo>
                  <a:pt x="69850" y="41250"/>
                  <a:pt x="71641" y="42500"/>
                  <a:pt x="72835" y="44375"/>
                </a:cubicBezTo>
                <a:cubicBezTo>
                  <a:pt x="75223" y="46250"/>
                  <a:pt x="75223" y="46250"/>
                  <a:pt x="75223" y="46250"/>
                </a:cubicBezTo>
                <a:cubicBezTo>
                  <a:pt x="76417" y="48125"/>
                  <a:pt x="77611" y="50000"/>
                  <a:pt x="78805" y="51875"/>
                </a:cubicBezTo>
                <a:cubicBezTo>
                  <a:pt x="95522" y="34375"/>
                  <a:pt x="95522" y="34375"/>
                  <a:pt x="95522" y="34375"/>
                </a:cubicBezTo>
                <a:cubicBezTo>
                  <a:pt x="97313" y="32500"/>
                  <a:pt x="97313" y="28750"/>
                  <a:pt x="95522" y="26875"/>
                </a:cubicBezTo>
                <a:cubicBezTo>
                  <a:pt x="91940" y="23125"/>
                  <a:pt x="91940" y="23125"/>
                  <a:pt x="91940" y="23125"/>
                </a:cubicBezTo>
                <a:cubicBezTo>
                  <a:pt x="89552" y="21250"/>
                  <a:pt x="86567" y="21250"/>
                  <a:pt x="84179" y="23125"/>
                </a:cubicBezTo>
                <a:lnTo>
                  <a:pt x="68059" y="400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849" name="Google Shape;9849;p47"/>
          <p:cNvPicPr preferRelativeResize="0"/>
          <p:nvPr/>
        </p:nvPicPr>
        <p:blipFill rotWithShape="1">
          <a:blip r:embed="rId3">
            <a:alphaModFix/>
          </a:blip>
          <a:srcRect b="0" l="0" r="0" t="0"/>
          <a:stretch/>
        </p:blipFill>
        <p:spPr>
          <a:xfrm>
            <a:off x="8783324" y="3399064"/>
            <a:ext cx="1044326" cy="689524"/>
          </a:xfrm>
          <a:prstGeom prst="rect">
            <a:avLst/>
          </a:prstGeom>
          <a:noFill/>
          <a:ln>
            <a:noFill/>
          </a:ln>
        </p:spPr>
      </p:pic>
      <p:sp>
        <p:nvSpPr>
          <p:cNvPr id="9850" name="Google Shape;9850;p47"/>
          <p:cNvSpPr txBox="1"/>
          <p:nvPr>
            <p:ph type="title"/>
          </p:nvPr>
        </p:nvSpPr>
        <p:spPr>
          <a:xfrm>
            <a:off x="4447775" y="2957550"/>
            <a:ext cx="3172200" cy="9429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3000"/>
              <a:buFont typeface="Calibri"/>
              <a:buNone/>
            </a:pPr>
            <a:r>
              <a:rPr b="1" lang="en-US" sz="4800"/>
              <a:t>Questions?</a:t>
            </a:r>
            <a:endParaRPr b="1" i="0" sz="4800" u="none" cap="none" strike="noStrike">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87" name="Shape 9687"/>
        <p:cNvGrpSpPr/>
        <p:nvPr/>
      </p:nvGrpSpPr>
      <p:grpSpPr>
        <a:xfrm>
          <a:off x="0" y="0"/>
          <a:ext cx="0" cy="0"/>
          <a:chOff x="0" y="0"/>
          <a:chExt cx="0" cy="0"/>
        </a:xfrm>
      </p:grpSpPr>
      <p:sp>
        <p:nvSpPr>
          <p:cNvPr id="9688" name="Google Shape;9688;p25"/>
          <p:cNvSpPr/>
          <p:nvPr/>
        </p:nvSpPr>
        <p:spPr>
          <a:xfrm>
            <a:off x="4006790" y="4256834"/>
            <a:ext cx="613200" cy="588000"/>
          </a:xfrm>
          <a:custGeom>
            <a:rect b="b" l="l" r="r" t="t"/>
            <a:pathLst>
              <a:path extrusionOk="0" h="120000" w="120000">
                <a:moveTo>
                  <a:pt x="31641" y="120000"/>
                </a:moveTo>
                <a:cubicBezTo>
                  <a:pt x="24477" y="120000"/>
                  <a:pt x="17910" y="117500"/>
                  <a:pt x="12537" y="111875"/>
                </a:cubicBezTo>
                <a:cubicBezTo>
                  <a:pt x="10746" y="110000"/>
                  <a:pt x="10746" y="110000"/>
                  <a:pt x="10746" y="110000"/>
                </a:cubicBezTo>
                <a:cubicBezTo>
                  <a:pt x="0" y="98750"/>
                  <a:pt x="0" y="80625"/>
                  <a:pt x="10746" y="70000"/>
                </a:cubicBezTo>
                <a:cubicBezTo>
                  <a:pt x="34626" y="44375"/>
                  <a:pt x="34626" y="44375"/>
                  <a:pt x="34626" y="44375"/>
                </a:cubicBezTo>
                <a:cubicBezTo>
                  <a:pt x="36417" y="42500"/>
                  <a:pt x="38805" y="41250"/>
                  <a:pt x="40597" y="40000"/>
                </a:cubicBezTo>
                <a:cubicBezTo>
                  <a:pt x="41791" y="37500"/>
                  <a:pt x="42985" y="35625"/>
                  <a:pt x="44776" y="33750"/>
                </a:cubicBezTo>
                <a:cubicBezTo>
                  <a:pt x="69253" y="8125"/>
                  <a:pt x="69253" y="8125"/>
                  <a:pt x="69253" y="8125"/>
                </a:cubicBezTo>
                <a:cubicBezTo>
                  <a:pt x="74626" y="3125"/>
                  <a:pt x="81194" y="0"/>
                  <a:pt x="88358" y="0"/>
                </a:cubicBezTo>
                <a:cubicBezTo>
                  <a:pt x="95522" y="0"/>
                  <a:pt x="102089" y="3125"/>
                  <a:pt x="107462" y="8125"/>
                </a:cubicBezTo>
                <a:cubicBezTo>
                  <a:pt x="109253" y="10625"/>
                  <a:pt x="109253" y="10625"/>
                  <a:pt x="109253" y="10625"/>
                </a:cubicBezTo>
                <a:cubicBezTo>
                  <a:pt x="120000" y="21250"/>
                  <a:pt x="120000" y="39375"/>
                  <a:pt x="109253" y="50625"/>
                </a:cubicBezTo>
                <a:cubicBezTo>
                  <a:pt x="84776" y="75625"/>
                  <a:pt x="84776" y="75625"/>
                  <a:pt x="84776" y="75625"/>
                </a:cubicBezTo>
                <a:cubicBezTo>
                  <a:pt x="83582" y="77500"/>
                  <a:pt x="81194" y="79375"/>
                  <a:pt x="79402" y="80625"/>
                </a:cubicBezTo>
                <a:cubicBezTo>
                  <a:pt x="78208" y="82500"/>
                  <a:pt x="77014" y="84375"/>
                  <a:pt x="75223" y="86250"/>
                </a:cubicBezTo>
                <a:cubicBezTo>
                  <a:pt x="50746" y="111875"/>
                  <a:pt x="50746" y="111875"/>
                  <a:pt x="50746" y="111875"/>
                </a:cubicBezTo>
                <a:cubicBezTo>
                  <a:pt x="45373" y="117500"/>
                  <a:pt x="38805" y="120000"/>
                  <a:pt x="31641" y="120000"/>
                </a:cubicBezTo>
                <a:close/>
                <a:moveTo>
                  <a:pt x="37611" y="48750"/>
                </a:moveTo>
                <a:cubicBezTo>
                  <a:pt x="13731" y="73750"/>
                  <a:pt x="13731" y="73750"/>
                  <a:pt x="13731" y="73750"/>
                </a:cubicBezTo>
                <a:cubicBezTo>
                  <a:pt x="5373" y="82500"/>
                  <a:pt x="5373" y="96875"/>
                  <a:pt x="13731" y="106250"/>
                </a:cubicBezTo>
                <a:cubicBezTo>
                  <a:pt x="16119" y="108125"/>
                  <a:pt x="16119" y="108125"/>
                  <a:pt x="16119" y="108125"/>
                </a:cubicBezTo>
                <a:cubicBezTo>
                  <a:pt x="20298" y="112500"/>
                  <a:pt x="25671" y="115000"/>
                  <a:pt x="31641" y="115000"/>
                </a:cubicBezTo>
                <a:cubicBezTo>
                  <a:pt x="37611" y="115000"/>
                  <a:pt x="42985" y="112500"/>
                  <a:pt x="47164" y="108125"/>
                </a:cubicBezTo>
                <a:cubicBezTo>
                  <a:pt x="71641" y="82500"/>
                  <a:pt x="71641" y="82500"/>
                  <a:pt x="71641" y="82500"/>
                </a:cubicBezTo>
                <a:cubicBezTo>
                  <a:pt x="80000" y="73750"/>
                  <a:pt x="80000" y="59375"/>
                  <a:pt x="71641" y="50000"/>
                </a:cubicBezTo>
                <a:cubicBezTo>
                  <a:pt x="69850" y="48125"/>
                  <a:pt x="69850" y="48125"/>
                  <a:pt x="69850" y="48125"/>
                </a:cubicBezTo>
                <a:cubicBezTo>
                  <a:pt x="68059" y="46250"/>
                  <a:pt x="66268" y="45000"/>
                  <a:pt x="64477" y="43750"/>
                </a:cubicBezTo>
                <a:cubicBezTo>
                  <a:pt x="59104" y="50000"/>
                  <a:pt x="59104" y="50000"/>
                  <a:pt x="59104" y="50000"/>
                </a:cubicBezTo>
                <a:cubicBezTo>
                  <a:pt x="59104" y="50000"/>
                  <a:pt x="59104" y="50000"/>
                  <a:pt x="59104" y="50000"/>
                </a:cubicBezTo>
                <a:cubicBezTo>
                  <a:pt x="59104" y="50000"/>
                  <a:pt x="59104" y="50000"/>
                  <a:pt x="59104" y="50000"/>
                </a:cubicBezTo>
                <a:cubicBezTo>
                  <a:pt x="57910" y="50625"/>
                  <a:pt x="57313" y="51875"/>
                  <a:pt x="57313" y="53125"/>
                </a:cubicBezTo>
                <a:cubicBezTo>
                  <a:pt x="58507" y="53750"/>
                  <a:pt x="59701" y="54375"/>
                  <a:pt x="60895" y="55625"/>
                </a:cubicBezTo>
                <a:cubicBezTo>
                  <a:pt x="64477" y="59375"/>
                  <a:pt x="64477" y="59375"/>
                  <a:pt x="64477" y="59375"/>
                </a:cubicBezTo>
                <a:cubicBezTo>
                  <a:pt x="65671" y="60625"/>
                  <a:pt x="66268" y="61875"/>
                  <a:pt x="66865" y="63750"/>
                </a:cubicBezTo>
                <a:cubicBezTo>
                  <a:pt x="66865" y="63750"/>
                  <a:pt x="67462" y="64375"/>
                  <a:pt x="67462" y="64375"/>
                </a:cubicBezTo>
                <a:cubicBezTo>
                  <a:pt x="68059" y="68125"/>
                  <a:pt x="66865" y="71875"/>
                  <a:pt x="64477" y="73750"/>
                </a:cubicBezTo>
                <a:cubicBezTo>
                  <a:pt x="38805" y="100625"/>
                  <a:pt x="38805" y="100625"/>
                  <a:pt x="38805" y="100625"/>
                </a:cubicBezTo>
                <a:cubicBezTo>
                  <a:pt x="35223" y="104375"/>
                  <a:pt x="28656" y="104375"/>
                  <a:pt x="24477" y="100625"/>
                </a:cubicBezTo>
                <a:cubicBezTo>
                  <a:pt x="21492" y="96875"/>
                  <a:pt x="21492" y="96875"/>
                  <a:pt x="21492" y="96875"/>
                </a:cubicBezTo>
                <a:cubicBezTo>
                  <a:pt x="17313" y="93125"/>
                  <a:pt x="17313" y="86250"/>
                  <a:pt x="21492" y="81875"/>
                </a:cubicBezTo>
                <a:cubicBezTo>
                  <a:pt x="38805" y="63750"/>
                  <a:pt x="38805" y="63750"/>
                  <a:pt x="38805" y="63750"/>
                </a:cubicBezTo>
                <a:cubicBezTo>
                  <a:pt x="37014" y="59375"/>
                  <a:pt x="36417" y="53750"/>
                  <a:pt x="37611" y="48750"/>
                </a:cubicBezTo>
                <a:close/>
                <a:moveTo>
                  <a:pt x="41194" y="68750"/>
                </a:moveTo>
                <a:cubicBezTo>
                  <a:pt x="24477" y="85625"/>
                  <a:pt x="24477" y="85625"/>
                  <a:pt x="24477" y="85625"/>
                </a:cubicBezTo>
                <a:cubicBezTo>
                  <a:pt x="22686" y="88125"/>
                  <a:pt x="22686" y="91250"/>
                  <a:pt x="24477" y="93750"/>
                </a:cubicBezTo>
                <a:cubicBezTo>
                  <a:pt x="28059" y="96875"/>
                  <a:pt x="28059" y="96875"/>
                  <a:pt x="28059" y="96875"/>
                </a:cubicBezTo>
                <a:cubicBezTo>
                  <a:pt x="29850" y="99375"/>
                  <a:pt x="33432" y="99375"/>
                  <a:pt x="35820" y="96875"/>
                </a:cubicBezTo>
                <a:cubicBezTo>
                  <a:pt x="51940" y="80000"/>
                  <a:pt x="51940" y="80000"/>
                  <a:pt x="51940" y="80000"/>
                </a:cubicBezTo>
                <a:cubicBezTo>
                  <a:pt x="50149" y="78750"/>
                  <a:pt x="48358" y="77500"/>
                  <a:pt x="47164" y="75625"/>
                </a:cubicBezTo>
                <a:cubicBezTo>
                  <a:pt x="44776" y="73750"/>
                  <a:pt x="44776" y="73750"/>
                  <a:pt x="44776" y="73750"/>
                </a:cubicBezTo>
                <a:cubicBezTo>
                  <a:pt x="43582" y="71875"/>
                  <a:pt x="42388" y="70625"/>
                  <a:pt x="41194" y="68750"/>
                </a:cubicBezTo>
                <a:close/>
                <a:moveTo>
                  <a:pt x="88358" y="5000"/>
                </a:moveTo>
                <a:cubicBezTo>
                  <a:pt x="82388" y="5000"/>
                  <a:pt x="77014" y="7500"/>
                  <a:pt x="72835" y="11875"/>
                </a:cubicBezTo>
                <a:cubicBezTo>
                  <a:pt x="48358" y="37500"/>
                  <a:pt x="48358" y="37500"/>
                  <a:pt x="48358" y="37500"/>
                </a:cubicBezTo>
                <a:cubicBezTo>
                  <a:pt x="44179" y="41875"/>
                  <a:pt x="41791" y="47500"/>
                  <a:pt x="41791" y="53750"/>
                </a:cubicBezTo>
                <a:cubicBezTo>
                  <a:pt x="41791" y="60000"/>
                  <a:pt x="44179" y="65625"/>
                  <a:pt x="48358" y="70000"/>
                </a:cubicBezTo>
                <a:cubicBezTo>
                  <a:pt x="50149" y="72500"/>
                  <a:pt x="50149" y="72500"/>
                  <a:pt x="50149" y="72500"/>
                </a:cubicBezTo>
                <a:cubicBezTo>
                  <a:pt x="51940" y="73750"/>
                  <a:pt x="53731" y="75000"/>
                  <a:pt x="55522" y="76250"/>
                </a:cubicBezTo>
                <a:cubicBezTo>
                  <a:pt x="60895" y="70625"/>
                  <a:pt x="60895" y="70625"/>
                  <a:pt x="60895" y="70625"/>
                </a:cubicBezTo>
                <a:cubicBezTo>
                  <a:pt x="60895" y="70625"/>
                  <a:pt x="60895" y="70625"/>
                  <a:pt x="60895" y="70625"/>
                </a:cubicBezTo>
                <a:cubicBezTo>
                  <a:pt x="62089" y="69375"/>
                  <a:pt x="62089" y="68125"/>
                  <a:pt x="62686" y="66875"/>
                </a:cubicBezTo>
                <a:cubicBezTo>
                  <a:pt x="60895" y="66250"/>
                  <a:pt x="60298" y="65625"/>
                  <a:pt x="59104" y="65000"/>
                </a:cubicBezTo>
                <a:cubicBezTo>
                  <a:pt x="55522" y="61250"/>
                  <a:pt x="55522" y="61250"/>
                  <a:pt x="55522" y="61250"/>
                </a:cubicBezTo>
                <a:cubicBezTo>
                  <a:pt x="54328" y="60000"/>
                  <a:pt x="53731" y="58125"/>
                  <a:pt x="53134" y="56250"/>
                </a:cubicBezTo>
                <a:cubicBezTo>
                  <a:pt x="53134" y="56250"/>
                  <a:pt x="52537" y="55625"/>
                  <a:pt x="52537" y="55625"/>
                </a:cubicBezTo>
                <a:cubicBezTo>
                  <a:pt x="51940" y="51875"/>
                  <a:pt x="53134" y="48750"/>
                  <a:pt x="55522" y="46250"/>
                </a:cubicBezTo>
                <a:cubicBezTo>
                  <a:pt x="81194" y="19375"/>
                  <a:pt x="81194" y="19375"/>
                  <a:pt x="81194" y="19375"/>
                </a:cubicBezTo>
                <a:cubicBezTo>
                  <a:pt x="84776" y="15625"/>
                  <a:pt x="91343" y="15625"/>
                  <a:pt x="95522" y="19375"/>
                </a:cubicBezTo>
                <a:cubicBezTo>
                  <a:pt x="98507" y="23125"/>
                  <a:pt x="98507" y="23125"/>
                  <a:pt x="98507" y="23125"/>
                </a:cubicBezTo>
                <a:cubicBezTo>
                  <a:pt x="102686" y="27500"/>
                  <a:pt x="102686" y="33750"/>
                  <a:pt x="98507" y="38125"/>
                </a:cubicBezTo>
                <a:cubicBezTo>
                  <a:pt x="81194" y="56250"/>
                  <a:pt x="81194" y="56250"/>
                  <a:pt x="81194" y="56250"/>
                </a:cubicBezTo>
                <a:cubicBezTo>
                  <a:pt x="82985" y="61250"/>
                  <a:pt x="83582" y="66250"/>
                  <a:pt x="82388" y="71250"/>
                </a:cubicBezTo>
                <a:cubicBezTo>
                  <a:pt x="106268" y="46875"/>
                  <a:pt x="106268" y="46875"/>
                  <a:pt x="106268" y="46875"/>
                </a:cubicBezTo>
                <a:cubicBezTo>
                  <a:pt x="114626" y="37500"/>
                  <a:pt x="114626" y="23125"/>
                  <a:pt x="106268" y="14375"/>
                </a:cubicBezTo>
                <a:cubicBezTo>
                  <a:pt x="103880" y="11875"/>
                  <a:pt x="103880" y="11875"/>
                  <a:pt x="103880" y="11875"/>
                </a:cubicBezTo>
                <a:cubicBezTo>
                  <a:pt x="99701" y="7500"/>
                  <a:pt x="94328" y="5000"/>
                  <a:pt x="88358" y="5000"/>
                </a:cubicBezTo>
                <a:close/>
                <a:moveTo>
                  <a:pt x="68059" y="40000"/>
                </a:moveTo>
                <a:cubicBezTo>
                  <a:pt x="69850" y="41250"/>
                  <a:pt x="71641" y="42500"/>
                  <a:pt x="72835" y="44375"/>
                </a:cubicBezTo>
                <a:cubicBezTo>
                  <a:pt x="75223" y="46250"/>
                  <a:pt x="75223" y="46250"/>
                  <a:pt x="75223" y="46250"/>
                </a:cubicBezTo>
                <a:cubicBezTo>
                  <a:pt x="76417" y="48125"/>
                  <a:pt x="77611" y="50000"/>
                  <a:pt x="78805" y="51875"/>
                </a:cubicBezTo>
                <a:cubicBezTo>
                  <a:pt x="95522" y="34375"/>
                  <a:pt x="95522" y="34375"/>
                  <a:pt x="95522" y="34375"/>
                </a:cubicBezTo>
                <a:cubicBezTo>
                  <a:pt x="97313" y="32500"/>
                  <a:pt x="97313" y="28750"/>
                  <a:pt x="95522" y="26875"/>
                </a:cubicBezTo>
                <a:cubicBezTo>
                  <a:pt x="91940" y="23125"/>
                  <a:pt x="91940" y="23125"/>
                  <a:pt x="91940" y="23125"/>
                </a:cubicBezTo>
                <a:cubicBezTo>
                  <a:pt x="89552" y="21250"/>
                  <a:pt x="86567" y="21250"/>
                  <a:pt x="84179" y="23125"/>
                </a:cubicBezTo>
                <a:lnTo>
                  <a:pt x="68059" y="400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689" name="Google Shape;9689;p25"/>
          <p:cNvPicPr preferRelativeResize="0"/>
          <p:nvPr/>
        </p:nvPicPr>
        <p:blipFill rotWithShape="1">
          <a:blip r:embed="rId3">
            <a:alphaModFix/>
          </a:blip>
          <a:srcRect b="0" l="0" r="0" t="0"/>
          <a:stretch/>
        </p:blipFill>
        <p:spPr>
          <a:xfrm>
            <a:off x="8783324" y="3399064"/>
            <a:ext cx="1044326" cy="689524"/>
          </a:xfrm>
          <a:prstGeom prst="rect">
            <a:avLst/>
          </a:prstGeom>
          <a:noFill/>
          <a:ln>
            <a:noFill/>
          </a:ln>
        </p:spPr>
      </p:pic>
      <p:pic>
        <p:nvPicPr>
          <p:cNvPr id="9690" name="Google Shape;9690;p25"/>
          <p:cNvPicPr preferRelativeResize="0"/>
          <p:nvPr/>
        </p:nvPicPr>
        <p:blipFill>
          <a:blip r:embed="rId4">
            <a:alphaModFix/>
          </a:blip>
          <a:stretch>
            <a:fillRect/>
          </a:stretch>
        </p:blipFill>
        <p:spPr>
          <a:xfrm>
            <a:off x="3560288" y="725525"/>
            <a:ext cx="5071425" cy="5406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4" name="Shape 9694"/>
        <p:cNvGrpSpPr/>
        <p:nvPr/>
      </p:nvGrpSpPr>
      <p:grpSpPr>
        <a:xfrm>
          <a:off x="0" y="0"/>
          <a:ext cx="0" cy="0"/>
          <a:chOff x="0" y="0"/>
          <a:chExt cx="0" cy="0"/>
        </a:xfrm>
      </p:grpSpPr>
      <p:sp>
        <p:nvSpPr>
          <p:cNvPr id="9695" name="Google Shape;9695;p26"/>
          <p:cNvSpPr/>
          <p:nvPr/>
        </p:nvSpPr>
        <p:spPr>
          <a:xfrm>
            <a:off x="4006790" y="4256834"/>
            <a:ext cx="613200" cy="588000"/>
          </a:xfrm>
          <a:custGeom>
            <a:rect b="b" l="l" r="r" t="t"/>
            <a:pathLst>
              <a:path extrusionOk="0" h="120000" w="120000">
                <a:moveTo>
                  <a:pt x="31641" y="120000"/>
                </a:moveTo>
                <a:cubicBezTo>
                  <a:pt x="24477" y="120000"/>
                  <a:pt x="17910" y="117500"/>
                  <a:pt x="12537" y="111875"/>
                </a:cubicBezTo>
                <a:cubicBezTo>
                  <a:pt x="10746" y="110000"/>
                  <a:pt x="10746" y="110000"/>
                  <a:pt x="10746" y="110000"/>
                </a:cubicBezTo>
                <a:cubicBezTo>
                  <a:pt x="0" y="98750"/>
                  <a:pt x="0" y="80625"/>
                  <a:pt x="10746" y="70000"/>
                </a:cubicBezTo>
                <a:cubicBezTo>
                  <a:pt x="34626" y="44375"/>
                  <a:pt x="34626" y="44375"/>
                  <a:pt x="34626" y="44375"/>
                </a:cubicBezTo>
                <a:cubicBezTo>
                  <a:pt x="36417" y="42500"/>
                  <a:pt x="38805" y="41250"/>
                  <a:pt x="40597" y="40000"/>
                </a:cubicBezTo>
                <a:cubicBezTo>
                  <a:pt x="41791" y="37500"/>
                  <a:pt x="42985" y="35625"/>
                  <a:pt x="44776" y="33750"/>
                </a:cubicBezTo>
                <a:cubicBezTo>
                  <a:pt x="69253" y="8125"/>
                  <a:pt x="69253" y="8125"/>
                  <a:pt x="69253" y="8125"/>
                </a:cubicBezTo>
                <a:cubicBezTo>
                  <a:pt x="74626" y="3125"/>
                  <a:pt x="81194" y="0"/>
                  <a:pt x="88358" y="0"/>
                </a:cubicBezTo>
                <a:cubicBezTo>
                  <a:pt x="95522" y="0"/>
                  <a:pt x="102089" y="3125"/>
                  <a:pt x="107462" y="8125"/>
                </a:cubicBezTo>
                <a:cubicBezTo>
                  <a:pt x="109253" y="10625"/>
                  <a:pt x="109253" y="10625"/>
                  <a:pt x="109253" y="10625"/>
                </a:cubicBezTo>
                <a:cubicBezTo>
                  <a:pt x="120000" y="21250"/>
                  <a:pt x="120000" y="39375"/>
                  <a:pt x="109253" y="50625"/>
                </a:cubicBezTo>
                <a:cubicBezTo>
                  <a:pt x="84776" y="75625"/>
                  <a:pt x="84776" y="75625"/>
                  <a:pt x="84776" y="75625"/>
                </a:cubicBezTo>
                <a:cubicBezTo>
                  <a:pt x="83582" y="77500"/>
                  <a:pt x="81194" y="79375"/>
                  <a:pt x="79402" y="80625"/>
                </a:cubicBezTo>
                <a:cubicBezTo>
                  <a:pt x="78208" y="82500"/>
                  <a:pt x="77014" y="84375"/>
                  <a:pt x="75223" y="86250"/>
                </a:cubicBezTo>
                <a:cubicBezTo>
                  <a:pt x="50746" y="111875"/>
                  <a:pt x="50746" y="111875"/>
                  <a:pt x="50746" y="111875"/>
                </a:cubicBezTo>
                <a:cubicBezTo>
                  <a:pt x="45373" y="117500"/>
                  <a:pt x="38805" y="120000"/>
                  <a:pt x="31641" y="120000"/>
                </a:cubicBezTo>
                <a:close/>
                <a:moveTo>
                  <a:pt x="37611" y="48750"/>
                </a:moveTo>
                <a:cubicBezTo>
                  <a:pt x="13731" y="73750"/>
                  <a:pt x="13731" y="73750"/>
                  <a:pt x="13731" y="73750"/>
                </a:cubicBezTo>
                <a:cubicBezTo>
                  <a:pt x="5373" y="82500"/>
                  <a:pt x="5373" y="96875"/>
                  <a:pt x="13731" y="106250"/>
                </a:cubicBezTo>
                <a:cubicBezTo>
                  <a:pt x="16119" y="108125"/>
                  <a:pt x="16119" y="108125"/>
                  <a:pt x="16119" y="108125"/>
                </a:cubicBezTo>
                <a:cubicBezTo>
                  <a:pt x="20298" y="112500"/>
                  <a:pt x="25671" y="115000"/>
                  <a:pt x="31641" y="115000"/>
                </a:cubicBezTo>
                <a:cubicBezTo>
                  <a:pt x="37611" y="115000"/>
                  <a:pt x="42985" y="112500"/>
                  <a:pt x="47164" y="108125"/>
                </a:cubicBezTo>
                <a:cubicBezTo>
                  <a:pt x="71641" y="82500"/>
                  <a:pt x="71641" y="82500"/>
                  <a:pt x="71641" y="82500"/>
                </a:cubicBezTo>
                <a:cubicBezTo>
                  <a:pt x="80000" y="73750"/>
                  <a:pt x="80000" y="59375"/>
                  <a:pt x="71641" y="50000"/>
                </a:cubicBezTo>
                <a:cubicBezTo>
                  <a:pt x="69850" y="48125"/>
                  <a:pt x="69850" y="48125"/>
                  <a:pt x="69850" y="48125"/>
                </a:cubicBezTo>
                <a:cubicBezTo>
                  <a:pt x="68059" y="46250"/>
                  <a:pt x="66268" y="45000"/>
                  <a:pt x="64477" y="43750"/>
                </a:cubicBezTo>
                <a:cubicBezTo>
                  <a:pt x="59104" y="50000"/>
                  <a:pt x="59104" y="50000"/>
                  <a:pt x="59104" y="50000"/>
                </a:cubicBezTo>
                <a:cubicBezTo>
                  <a:pt x="59104" y="50000"/>
                  <a:pt x="59104" y="50000"/>
                  <a:pt x="59104" y="50000"/>
                </a:cubicBezTo>
                <a:cubicBezTo>
                  <a:pt x="59104" y="50000"/>
                  <a:pt x="59104" y="50000"/>
                  <a:pt x="59104" y="50000"/>
                </a:cubicBezTo>
                <a:cubicBezTo>
                  <a:pt x="57910" y="50625"/>
                  <a:pt x="57313" y="51875"/>
                  <a:pt x="57313" y="53125"/>
                </a:cubicBezTo>
                <a:cubicBezTo>
                  <a:pt x="58507" y="53750"/>
                  <a:pt x="59701" y="54375"/>
                  <a:pt x="60895" y="55625"/>
                </a:cubicBezTo>
                <a:cubicBezTo>
                  <a:pt x="64477" y="59375"/>
                  <a:pt x="64477" y="59375"/>
                  <a:pt x="64477" y="59375"/>
                </a:cubicBezTo>
                <a:cubicBezTo>
                  <a:pt x="65671" y="60625"/>
                  <a:pt x="66268" y="61875"/>
                  <a:pt x="66865" y="63750"/>
                </a:cubicBezTo>
                <a:cubicBezTo>
                  <a:pt x="66865" y="63750"/>
                  <a:pt x="67462" y="64375"/>
                  <a:pt x="67462" y="64375"/>
                </a:cubicBezTo>
                <a:cubicBezTo>
                  <a:pt x="68059" y="68125"/>
                  <a:pt x="66865" y="71875"/>
                  <a:pt x="64477" y="73750"/>
                </a:cubicBezTo>
                <a:cubicBezTo>
                  <a:pt x="38805" y="100625"/>
                  <a:pt x="38805" y="100625"/>
                  <a:pt x="38805" y="100625"/>
                </a:cubicBezTo>
                <a:cubicBezTo>
                  <a:pt x="35223" y="104375"/>
                  <a:pt x="28656" y="104375"/>
                  <a:pt x="24477" y="100625"/>
                </a:cubicBezTo>
                <a:cubicBezTo>
                  <a:pt x="21492" y="96875"/>
                  <a:pt x="21492" y="96875"/>
                  <a:pt x="21492" y="96875"/>
                </a:cubicBezTo>
                <a:cubicBezTo>
                  <a:pt x="17313" y="93125"/>
                  <a:pt x="17313" y="86250"/>
                  <a:pt x="21492" y="81875"/>
                </a:cubicBezTo>
                <a:cubicBezTo>
                  <a:pt x="38805" y="63750"/>
                  <a:pt x="38805" y="63750"/>
                  <a:pt x="38805" y="63750"/>
                </a:cubicBezTo>
                <a:cubicBezTo>
                  <a:pt x="37014" y="59375"/>
                  <a:pt x="36417" y="53750"/>
                  <a:pt x="37611" y="48750"/>
                </a:cubicBezTo>
                <a:close/>
                <a:moveTo>
                  <a:pt x="41194" y="68750"/>
                </a:moveTo>
                <a:cubicBezTo>
                  <a:pt x="24477" y="85625"/>
                  <a:pt x="24477" y="85625"/>
                  <a:pt x="24477" y="85625"/>
                </a:cubicBezTo>
                <a:cubicBezTo>
                  <a:pt x="22686" y="88125"/>
                  <a:pt x="22686" y="91250"/>
                  <a:pt x="24477" y="93750"/>
                </a:cubicBezTo>
                <a:cubicBezTo>
                  <a:pt x="28059" y="96875"/>
                  <a:pt x="28059" y="96875"/>
                  <a:pt x="28059" y="96875"/>
                </a:cubicBezTo>
                <a:cubicBezTo>
                  <a:pt x="29850" y="99375"/>
                  <a:pt x="33432" y="99375"/>
                  <a:pt x="35820" y="96875"/>
                </a:cubicBezTo>
                <a:cubicBezTo>
                  <a:pt x="51940" y="80000"/>
                  <a:pt x="51940" y="80000"/>
                  <a:pt x="51940" y="80000"/>
                </a:cubicBezTo>
                <a:cubicBezTo>
                  <a:pt x="50149" y="78750"/>
                  <a:pt x="48358" y="77500"/>
                  <a:pt x="47164" y="75625"/>
                </a:cubicBezTo>
                <a:cubicBezTo>
                  <a:pt x="44776" y="73750"/>
                  <a:pt x="44776" y="73750"/>
                  <a:pt x="44776" y="73750"/>
                </a:cubicBezTo>
                <a:cubicBezTo>
                  <a:pt x="43582" y="71875"/>
                  <a:pt x="42388" y="70625"/>
                  <a:pt x="41194" y="68750"/>
                </a:cubicBezTo>
                <a:close/>
                <a:moveTo>
                  <a:pt x="88358" y="5000"/>
                </a:moveTo>
                <a:cubicBezTo>
                  <a:pt x="82388" y="5000"/>
                  <a:pt x="77014" y="7500"/>
                  <a:pt x="72835" y="11875"/>
                </a:cubicBezTo>
                <a:cubicBezTo>
                  <a:pt x="48358" y="37500"/>
                  <a:pt x="48358" y="37500"/>
                  <a:pt x="48358" y="37500"/>
                </a:cubicBezTo>
                <a:cubicBezTo>
                  <a:pt x="44179" y="41875"/>
                  <a:pt x="41791" y="47500"/>
                  <a:pt x="41791" y="53750"/>
                </a:cubicBezTo>
                <a:cubicBezTo>
                  <a:pt x="41791" y="60000"/>
                  <a:pt x="44179" y="65625"/>
                  <a:pt x="48358" y="70000"/>
                </a:cubicBezTo>
                <a:cubicBezTo>
                  <a:pt x="50149" y="72500"/>
                  <a:pt x="50149" y="72500"/>
                  <a:pt x="50149" y="72500"/>
                </a:cubicBezTo>
                <a:cubicBezTo>
                  <a:pt x="51940" y="73750"/>
                  <a:pt x="53731" y="75000"/>
                  <a:pt x="55522" y="76250"/>
                </a:cubicBezTo>
                <a:cubicBezTo>
                  <a:pt x="60895" y="70625"/>
                  <a:pt x="60895" y="70625"/>
                  <a:pt x="60895" y="70625"/>
                </a:cubicBezTo>
                <a:cubicBezTo>
                  <a:pt x="60895" y="70625"/>
                  <a:pt x="60895" y="70625"/>
                  <a:pt x="60895" y="70625"/>
                </a:cubicBezTo>
                <a:cubicBezTo>
                  <a:pt x="62089" y="69375"/>
                  <a:pt x="62089" y="68125"/>
                  <a:pt x="62686" y="66875"/>
                </a:cubicBezTo>
                <a:cubicBezTo>
                  <a:pt x="60895" y="66250"/>
                  <a:pt x="60298" y="65625"/>
                  <a:pt x="59104" y="65000"/>
                </a:cubicBezTo>
                <a:cubicBezTo>
                  <a:pt x="55522" y="61250"/>
                  <a:pt x="55522" y="61250"/>
                  <a:pt x="55522" y="61250"/>
                </a:cubicBezTo>
                <a:cubicBezTo>
                  <a:pt x="54328" y="60000"/>
                  <a:pt x="53731" y="58125"/>
                  <a:pt x="53134" y="56250"/>
                </a:cubicBezTo>
                <a:cubicBezTo>
                  <a:pt x="53134" y="56250"/>
                  <a:pt x="52537" y="55625"/>
                  <a:pt x="52537" y="55625"/>
                </a:cubicBezTo>
                <a:cubicBezTo>
                  <a:pt x="51940" y="51875"/>
                  <a:pt x="53134" y="48750"/>
                  <a:pt x="55522" y="46250"/>
                </a:cubicBezTo>
                <a:cubicBezTo>
                  <a:pt x="81194" y="19375"/>
                  <a:pt x="81194" y="19375"/>
                  <a:pt x="81194" y="19375"/>
                </a:cubicBezTo>
                <a:cubicBezTo>
                  <a:pt x="84776" y="15625"/>
                  <a:pt x="91343" y="15625"/>
                  <a:pt x="95522" y="19375"/>
                </a:cubicBezTo>
                <a:cubicBezTo>
                  <a:pt x="98507" y="23125"/>
                  <a:pt x="98507" y="23125"/>
                  <a:pt x="98507" y="23125"/>
                </a:cubicBezTo>
                <a:cubicBezTo>
                  <a:pt x="102686" y="27500"/>
                  <a:pt x="102686" y="33750"/>
                  <a:pt x="98507" y="38125"/>
                </a:cubicBezTo>
                <a:cubicBezTo>
                  <a:pt x="81194" y="56250"/>
                  <a:pt x="81194" y="56250"/>
                  <a:pt x="81194" y="56250"/>
                </a:cubicBezTo>
                <a:cubicBezTo>
                  <a:pt x="82985" y="61250"/>
                  <a:pt x="83582" y="66250"/>
                  <a:pt x="82388" y="71250"/>
                </a:cubicBezTo>
                <a:cubicBezTo>
                  <a:pt x="106268" y="46875"/>
                  <a:pt x="106268" y="46875"/>
                  <a:pt x="106268" y="46875"/>
                </a:cubicBezTo>
                <a:cubicBezTo>
                  <a:pt x="114626" y="37500"/>
                  <a:pt x="114626" y="23125"/>
                  <a:pt x="106268" y="14375"/>
                </a:cubicBezTo>
                <a:cubicBezTo>
                  <a:pt x="103880" y="11875"/>
                  <a:pt x="103880" y="11875"/>
                  <a:pt x="103880" y="11875"/>
                </a:cubicBezTo>
                <a:cubicBezTo>
                  <a:pt x="99701" y="7500"/>
                  <a:pt x="94328" y="5000"/>
                  <a:pt x="88358" y="5000"/>
                </a:cubicBezTo>
                <a:close/>
                <a:moveTo>
                  <a:pt x="68059" y="40000"/>
                </a:moveTo>
                <a:cubicBezTo>
                  <a:pt x="69850" y="41250"/>
                  <a:pt x="71641" y="42500"/>
                  <a:pt x="72835" y="44375"/>
                </a:cubicBezTo>
                <a:cubicBezTo>
                  <a:pt x="75223" y="46250"/>
                  <a:pt x="75223" y="46250"/>
                  <a:pt x="75223" y="46250"/>
                </a:cubicBezTo>
                <a:cubicBezTo>
                  <a:pt x="76417" y="48125"/>
                  <a:pt x="77611" y="50000"/>
                  <a:pt x="78805" y="51875"/>
                </a:cubicBezTo>
                <a:cubicBezTo>
                  <a:pt x="95522" y="34375"/>
                  <a:pt x="95522" y="34375"/>
                  <a:pt x="95522" y="34375"/>
                </a:cubicBezTo>
                <a:cubicBezTo>
                  <a:pt x="97313" y="32500"/>
                  <a:pt x="97313" y="28750"/>
                  <a:pt x="95522" y="26875"/>
                </a:cubicBezTo>
                <a:cubicBezTo>
                  <a:pt x="91940" y="23125"/>
                  <a:pt x="91940" y="23125"/>
                  <a:pt x="91940" y="23125"/>
                </a:cubicBezTo>
                <a:cubicBezTo>
                  <a:pt x="89552" y="21250"/>
                  <a:pt x="86567" y="21250"/>
                  <a:pt x="84179" y="23125"/>
                </a:cubicBezTo>
                <a:lnTo>
                  <a:pt x="68059" y="400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696" name="Google Shape;9696;p26"/>
          <p:cNvPicPr preferRelativeResize="0"/>
          <p:nvPr/>
        </p:nvPicPr>
        <p:blipFill rotWithShape="1">
          <a:blip r:embed="rId3">
            <a:alphaModFix/>
          </a:blip>
          <a:srcRect b="0" l="0" r="0" t="0"/>
          <a:stretch/>
        </p:blipFill>
        <p:spPr>
          <a:xfrm>
            <a:off x="8783324" y="3399064"/>
            <a:ext cx="1044326" cy="689524"/>
          </a:xfrm>
          <a:prstGeom prst="rect">
            <a:avLst/>
          </a:prstGeom>
          <a:noFill/>
          <a:ln>
            <a:noFill/>
          </a:ln>
        </p:spPr>
      </p:pic>
      <p:pic>
        <p:nvPicPr>
          <p:cNvPr id="9697" name="Google Shape;9697;p26"/>
          <p:cNvPicPr preferRelativeResize="0"/>
          <p:nvPr/>
        </p:nvPicPr>
        <p:blipFill>
          <a:blip r:embed="rId4">
            <a:alphaModFix/>
          </a:blip>
          <a:stretch>
            <a:fillRect/>
          </a:stretch>
        </p:blipFill>
        <p:spPr>
          <a:xfrm>
            <a:off x="1602050" y="1008675"/>
            <a:ext cx="9549174" cy="4840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1" name="Shape 9701"/>
        <p:cNvGrpSpPr/>
        <p:nvPr/>
      </p:nvGrpSpPr>
      <p:grpSpPr>
        <a:xfrm>
          <a:off x="0" y="0"/>
          <a:ext cx="0" cy="0"/>
          <a:chOff x="0" y="0"/>
          <a:chExt cx="0" cy="0"/>
        </a:xfrm>
      </p:grpSpPr>
      <p:sp>
        <p:nvSpPr>
          <p:cNvPr id="9702" name="Google Shape;9702;p27"/>
          <p:cNvSpPr/>
          <p:nvPr/>
        </p:nvSpPr>
        <p:spPr>
          <a:xfrm>
            <a:off x="4006790" y="4256834"/>
            <a:ext cx="613200" cy="588000"/>
          </a:xfrm>
          <a:custGeom>
            <a:rect b="b" l="l" r="r" t="t"/>
            <a:pathLst>
              <a:path extrusionOk="0" h="120000" w="120000">
                <a:moveTo>
                  <a:pt x="31641" y="120000"/>
                </a:moveTo>
                <a:cubicBezTo>
                  <a:pt x="24477" y="120000"/>
                  <a:pt x="17910" y="117500"/>
                  <a:pt x="12537" y="111875"/>
                </a:cubicBezTo>
                <a:cubicBezTo>
                  <a:pt x="10746" y="110000"/>
                  <a:pt x="10746" y="110000"/>
                  <a:pt x="10746" y="110000"/>
                </a:cubicBezTo>
                <a:cubicBezTo>
                  <a:pt x="0" y="98750"/>
                  <a:pt x="0" y="80625"/>
                  <a:pt x="10746" y="70000"/>
                </a:cubicBezTo>
                <a:cubicBezTo>
                  <a:pt x="34626" y="44375"/>
                  <a:pt x="34626" y="44375"/>
                  <a:pt x="34626" y="44375"/>
                </a:cubicBezTo>
                <a:cubicBezTo>
                  <a:pt x="36417" y="42500"/>
                  <a:pt x="38805" y="41250"/>
                  <a:pt x="40597" y="40000"/>
                </a:cubicBezTo>
                <a:cubicBezTo>
                  <a:pt x="41791" y="37500"/>
                  <a:pt x="42985" y="35625"/>
                  <a:pt x="44776" y="33750"/>
                </a:cubicBezTo>
                <a:cubicBezTo>
                  <a:pt x="69253" y="8125"/>
                  <a:pt x="69253" y="8125"/>
                  <a:pt x="69253" y="8125"/>
                </a:cubicBezTo>
                <a:cubicBezTo>
                  <a:pt x="74626" y="3125"/>
                  <a:pt x="81194" y="0"/>
                  <a:pt x="88358" y="0"/>
                </a:cubicBezTo>
                <a:cubicBezTo>
                  <a:pt x="95522" y="0"/>
                  <a:pt x="102089" y="3125"/>
                  <a:pt x="107462" y="8125"/>
                </a:cubicBezTo>
                <a:cubicBezTo>
                  <a:pt x="109253" y="10625"/>
                  <a:pt x="109253" y="10625"/>
                  <a:pt x="109253" y="10625"/>
                </a:cubicBezTo>
                <a:cubicBezTo>
                  <a:pt x="120000" y="21250"/>
                  <a:pt x="120000" y="39375"/>
                  <a:pt x="109253" y="50625"/>
                </a:cubicBezTo>
                <a:cubicBezTo>
                  <a:pt x="84776" y="75625"/>
                  <a:pt x="84776" y="75625"/>
                  <a:pt x="84776" y="75625"/>
                </a:cubicBezTo>
                <a:cubicBezTo>
                  <a:pt x="83582" y="77500"/>
                  <a:pt x="81194" y="79375"/>
                  <a:pt x="79402" y="80625"/>
                </a:cubicBezTo>
                <a:cubicBezTo>
                  <a:pt x="78208" y="82500"/>
                  <a:pt x="77014" y="84375"/>
                  <a:pt x="75223" y="86250"/>
                </a:cubicBezTo>
                <a:cubicBezTo>
                  <a:pt x="50746" y="111875"/>
                  <a:pt x="50746" y="111875"/>
                  <a:pt x="50746" y="111875"/>
                </a:cubicBezTo>
                <a:cubicBezTo>
                  <a:pt x="45373" y="117500"/>
                  <a:pt x="38805" y="120000"/>
                  <a:pt x="31641" y="120000"/>
                </a:cubicBezTo>
                <a:close/>
                <a:moveTo>
                  <a:pt x="37611" y="48750"/>
                </a:moveTo>
                <a:cubicBezTo>
                  <a:pt x="13731" y="73750"/>
                  <a:pt x="13731" y="73750"/>
                  <a:pt x="13731" y="73750"/>
                </a:cubicBezTo>
                <a:cubicBezTo>
                  <a:pt x="5373" y="82500"/>
                  <a:pt x="5373" y="96875"/>
                  <a:pt x="13731" y="106250"/>
                </a:cubicBezTo>
                <a:cubicBezTo>
                  <a:pt x="16119" y="108125"/>
                  <a:pt x="16119" y="108125"/>
                  <a:pt x="16119" y="108125"/>
                </a:cubicBezTo>
                <a:cubicBezTo>
                  <a:pt x="20298" y="112500"/>
                  <a:pt x="25671" y="115000"/>
                  <a:pt x="31641" y="115000"/>
                </a:cubicBezTo>
                <a:cubicBezTo>
                  <a:pt x="37611" y="115000"/>
                  <a:pt x="42985" y="112500"/>
                  <a:pt x="47164" y="108125"/>
                </a:cubicBezTo>
                <a:cubicBezTo>
                  <a:pt x="71641" y="82500"/>
                  <a:pt x="71641" y="82500"/>
                  <a:pt x="71641" y="82500"/>
                </a:cubicBezTo>
                <a:cubicBezTo>
                  <a:pt x="80000" y="73750"/>
                  <a:pt x="80000" y="59375"/>
                  <a:pt x="71641" y="50000"/>
                </a:cubicBezTo>
                <a:cubicBezTo>
                  <a:pt x="69850" y="48125"/>
                  <a:pt x="69850" y="48125"/>
                  <a:pt x="69850" y="48125"/>
                </a:cubicBezTo>
                <a:cubicBezTo>
                  <a:pt x="68059" y="46250"/>
                  <a:pt x="66268" y="45000"/>
                  <a:pt x="64477" y="43750"/>
                </a:cubicBezTo>
                <a:cubicBezTo>
                  <a:pt x="59104" y="50000"/>
                  <a:pt x="59104" y="50000"/>
                  <a:pt x="59104" y="50000"/>
                </a:cubicBezTo>
                <a:cubicBezTo>
                  <a:pt x="59104" y="50000"/>
                  <a:pt x="59104" y="50000"/>
                  <a:pt x="59104" y="50000"/>
                </a:cubicBezTo>
                <a:cubicBezTo>
                  <a:pt x="59104" y="50000"/>
                  <a:pt x="59104" y="50000"/>
                  <a:pt x="59104" y="50000"/>
                </a:cubicBezTo>
                <a:cubicBezTo>
                  <a:pt x="57910" y="50625"/>
                  <a:pt x="57313" y="51875"/>
                  <a:pt x="57313" y="53125"/>
                </a:cubicBezTo>
                <a:cubicBezTo>
                  <a:pt x="58507" y="53750"/>
                  <a:pt x="59701" y="54375"/>
                  <a:pt x="60895" y="55625"/>
                </a:cubicBezTo>
                <a:cubicBezTo>
                  <a:pt x="64477" y="59375"/>
                  <a:pt x="64477" y="59375"/>
                  <a:pt x="64477" y="59375"/>
                </a:cubicBezTo>
                <a:cubicBezTo>
                  <a:pt x="65671" y="60625"/>
                  <a:pt x="66268" y="61875"/>
                  <a:pt x="66865" y="63750"/>
                </a:cubicBezTo>
                <a:cubicBezTo>
                  <a:pt x="66865" y="63750"/>
                  <a:pt x="67462" y="64375"/>
                  <a:pt x="67462" y="64375"/>
                </a:cubicBezTo>
                <a:cubicBezTo>
                  <a:pt x="68059" y="68125"/>
                  <a:pt x="66865" y="71875"/>
                  <a:pt x="64477" y="73750"/>
                </a:cubicBezTo>
                <a:cubicBezTo>
                  <a:pt x="38805" y="100625"/>
                  <a:pt x="38805" y="100625"/>
                  <a:pt x="38805" y="100625"/>
                </a:cubicBezTo>
                <a:cubicBezTo>
                  <a:pt x="35223" y="104375"/>
                  <a:pt x="28656" y="104375"/>
                  <a:pt x="24477" y="100625"/>
                </a:cubicBezTo>
                <a:cubicBezTo>
                  <a:pt x="21492" y="96875"/>
                  <a:pt x="21492" y="96875"/>
                  <a:pt x="21492" y="96875"/>
                </a:cubicBezTo>
                <a:cubicBezTo>
                  <a:pt x="17313" y="93125"/>
                  <a:pt x="17313" y="86250"/>
                  <a:pt x="21492" y="81875"/>
                </a:cubicBezTo>
                <a:cubicBezTo>
                  <a:pt x="38805" y="63750"/>
                  <a:pt x="38805" y="63750"/>
                  <a:pt x="38805" y="63750"/>
                </a:cubicBezTo>
                <a:cubicBezTo>
                  <a:pt x="37014" y="59375"/>
                  <a:pt x="36417" y="53750"/>
                  <a:pt x="37611" y="48750"/>
                </a:cubicBezTo>
                <a:close/>
                <a:moveTo>
                  <a:pt x="41194" y="68750"/>
                </a:moveTo>
                <a:cubicBezTo>
                  <a:pt x="24477" y="85625"/>
                  <a:pt x="24477" y="85625"/>
                  <a:pt x="24477" y="85625"/>
                </a:cubicBezTo>
                <a:cubicBezTo>
                  <a:pt x="22686" y="88125"/>
                  <a:pt x="22686" y="91250"/>
                  <a:pt x="24477" y="93750"/>
                </a:cubicBezTo>
                <a:cubicBezTo>
                  <a:pt x="28059" y="96875"/>
                  <a:pt x="28059" y="96875"/>
                  <a:pt x="28059" y="96875"/>
                </a:cubicBezTo>
                <a:cubicBezTo>
                  <a:pt x="29850" y="99375"/>
                  <a:pt x="33432" y="99375"/>
                  <a:pt x="35820" y="96875"/>
                </a:cubicBezTo>
                <a:cubicBezTo>
                  <a:pt x="51940" y="80000"/>
                  <a:pt x="51940" y="80000"/>
                  <a:pt x="51940" y="80000"/>
                </a:cubicBezTo>
                <a:cubicBezTo>
                  <a:pt x="50149" y="78750"/>
                  <a:pt x="48358" y="77500"/>
                  <a:pt x="47164" y="75625"/>
                </a:cubicBezTo>
                <a:cubicBezTo>
                  <a:pt x="44776" y="73750"/>
                  <a:pt x="44776" y="73750"/>
                  <a:pt x="44776" y="73750"/>
                </a:cubicBezTo>
                <a:cubicBezTo>
                  <a:pt x="43582" y="71875"/>
                  <a:pt x="42388" y="70625"/>
                  <a:pt x="41194" y="68750"/>
                </a:cubicBezTo>
                <a:close/>
                <a:moveTo>
                  <a:pt x="88358" y="5000"/>
                </a:moveTo>
                <a:cubicBezTo>
                  <a:pt x="82388" y="5000"/>
                  <a:pt x="77014" y="7500"/>
                  <a:pt x="72835" y="11875"/>
                </a:cubicBezTo>
                <a:cubicBezTo>
                  <a:pt x="48358" y="37500"/>
                  <a:pt x="48358" y="37500"/>
                  <a:pt x="48358" y="37500"/>
                </a:cubicBezTo>
                <a:cubicBezTo>
                  <a:pt x="44179" y="41875"/>
                  <a:pt x="41791" y="47500"/>
                  <a:pt x="41791" y="53750"/>
                </a:cubicBezTo>
                <a:cubicBezTo>
                  <a:pt x="41791" y="60000"/>
                  <a:pt x="44179" y="65625"/>
                  <a:pt x="48358" y="70000"/>
                </a:cubicBezTo>
                <a:cubicBezTo>
                  <a:pt x="50149" y="72500"/>
                  <a:pt x="50149" y="72500"/>
                  <a:pt x="50149" y="72500"/>
                </a:cubicBezTo>
                <a:cubicBezTo>
                  <a:pt x="51940" y="73750"/>
                  <a:pt x="53731" y="75000"/>
                  <a:pt x="55522" y="76250"/>
                </a:cubicBezTo>
                <a:cubicBezTo>
                  <a:pt x="60895" y="70625"/>
                  <a:pt x="60895" y="70625"/>
                  <a:pt x="60895" y="70625"/>
                </a:cubicBezTo>
                <a:cubicBezTo>
                  <a:pt x="60895" y="70625"/>
                  <a:pt x="60895" y="70625"/>
                  <a:pt x="60895" y="70625"/>
                </a:cubicBezTo>
                <a:cubicBezTo>
                  <a:pt x="62089" y="69375"/>
                  <a:pt x="62089" y="68125"/>
                  <a:pt x="62686" y="66875"/>
                </a:cubicBezTo>
                <a:cubicBezTo>
                  <a:pt x="60895" y="66250"/>
                  <a:pt x="60298" y="65625"/>
                  <a:pt x="59104" y="65000"/>
                </a:cubicBezTo>
                <a:cubicBezTo>
                  <a:pt x="55522" y="61250"/>
                  <a:pt x="55522" y="61250"/>
                  <a:pt x="55522" y="61250"/>
                </a:cubicBezTo>
                <a:cubicBezTo>
                  <a:pt x="54328" y="60000"/>
                  <a:pt x="53731" y="58125"/>
                  <a:pt x="53134" y="56250"/>
                </a:cubicBezTo>
                <a:cubicBezTo>
                  <a:pt x="53134" y="56250"/>
                  <a:pt x="52537" y="55625"/>
                  <a:pt x="52537" y="55625"/>
                </a:cubicBezTo>
                <a:cubicBezTo>
                  <a:pt x="51940" y="51875"/>
                  <a:pt x="53134" y="48750"/>
                  <a:pt x="55522" y="46250"/>
                </a:cubicBezTo>
                <a:cubicBezTo>
                  <a:pt x="81194" y="19375"/>
                  <a:pt x="81194" y="19375"/>
                  <a:pt x="81194" y="19375"/>
                </a:cubicBezTo>
                <a:cubicBezTo>
                  <a:pt x="84776" y="15625"/>
                  <a:pt x="91343" y="15625"/>
                  <a:pt x="95522" y="19375"/>
                </a:cubicBezTo>
                <a:cubicBezTo>
                  <a:pt x="98507" y="23125"/>
                  <a:pt x="98507" y="23125"/>
                  <a:pt x="98507" y="23125"/>
                </a:cubicBezTo>
                <a:cubicBezTo>
                  <a:pt x="102686" y="27500"/>
                  <a:pt x="102686" y="33750"/>
                  <a:pt x="98507" y="38125"/>
                </a:cubicBezTo>
                <a:cubicBezTo>
                  <a:pt x="81194" y="56250"/>
                  <a:pt x="81194" y="56250"/>
                  <a:pt x="81194" y="56250"/>
                </a:cubicBezTo>
                <a:cubicBezTo>
                  <a:pt x="82985" y="61250"/>
                  <a:pt x="83582" y="66250"/>
                  <a:pt x="82388" y="71250"/>
                </a:cubicBezTo>
                <a:cubicBezTo>
                  <a:pt x="106268" y="46875"/>
                  <a:pt x="106268" y="46875"/>
                  <a:pt x="106268" y="46875"/>
                </a:cubicBezTo>
                <a:cubicBezTo>
                  <a:pt x="114626" y="37500"/>
                  <a:pt x="114626" y="23125"/>
                  <a:pt x="106268" y="14375"/>
                </a:cubicBezTo>
                <a:cubicBezTo>
                  <a:pt x="103880" y="11875"/>
                  <a:pt x="103880" y="11875"/>
                  <a:pt x="103880" y="11875"/>
                </a:cubicBezTo>
                <a:cubicBezTo>
                  <a:pt x="99701" y="7500"/>
                  <a:pt x="94328" y="5000"/>
                  <a:pt x="88358" y="5000"/>
                </a:cubicBezTo>
                <a:close/>
                <a:moveTo>
                  <a:pt x="68059" y="40000"/>
                </a:moveTo>
                <a:cubicBezTo>
                  <a:pt x="69850" y="41250"/>
                  <a:pt x="71641" y="42500"/>
                  <a:pt x="72835" y="44375"/>
                </a:cubicBezTo>
                <a:cubicBezTo>
                  <a:pt x="75223" y="46250"/>
                  <a:pt x="75223" y="46250"/>
                  <a:pt x="75223" y="46250"/>
                </a:cubicBezTo>
                <a:cubicBezTo>
                  <a:pt x="76417" y="48125"/>
                  <a:pt x="77611" y="50000"/>
                  <a:pt x="78805" y="51875"/>
                </a:cubicBezTo>
                <a:cubicBezTo>
                  <a:pt x="95522" y="34375"/>
                  <a:pt x="95522" y="34375"/>
                  <a:pt x="95522" y="34375"/>
                </a:cubicBezTo>
                <a:cubicBezTo>
                  <a:pt x="97313" y="32500"/>
                  <a:pt x="97313" y="28750"/>
                  <a:pt x="95522" y="26875"/>
                </a:cubicBezTo>
                <a:cubicBezTo>
                  <a:pt x="91940" y="23125"/>
                  <a:pt x="91940" y="23125"/>
                  <a:pt x="91940" y="23125"/>
                </a:cubicBezTo>
                <a:cubicBezTo>
                  <a:pt x="89552" y="21250"/>
                  <a:pt x="86567" y="21250"/>
                  <a:pt x="84179" y="23125"/>
                </a:cubicBezTo>
                <a:lnTo>
                  <a:pt x="68059" y="400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703" name="Google Shape;9703;p27"/>
          <p:cNvPicPr preferRelativeResize="0"/>
          <p:nvPr/>
        </p:nvPicPr>
        <p:blipFill rotWithShape="1">
          <a:blip r:embed="rId3">
            <a:alphaModFix/>
          </a:blip>
          <a:srcRect b="0" l="0" r="0" t="0"/>
          <a:stretch/>
        </p:blipFill>
        <p:spPr>
          <a:xfrm>
            <a:off x="8783324" y="3399064"/>
            <a:ext cx="1044326" cy="689524"/>
          </a:xfrm>
          <a:prstGeom prst="rect">
            <a:avLst/>
          </a:prstGeom>
          <a:noFill/>
          <a:ln>
            <a:noFill/>
          </a:ln>
        </p:spPr>
      </p:pic>
      <p:sp>
        <p:nvSpPr>
          <p:cNvPr id="9704" name="Google Shape;9704;p27"/>
          <p:cNvSpPr txBox="1"/>
          <p:nvPr>
            <p:ph idx="1" type="body"/>
          </p:nvPr>
        </p:nvSpPr>
        <p:spPr>
          <a:xfrm>
            <a:off x="1548775" y="2316978"/>
            <a:ext cx="8318400" cy="2779500"/>
          </a:xfrm>
          <a:prstGeom prst="rect">
            <a:avLst/>
          </a:prstGeom>
          <a:noFill/>
          <a:ln>
            <a:noFill/>
          </a:ln>
        </p:spPr>
        <p:txBody>
          <a:bodyPr anchorCtr="0" anchor="t" bIns="45700" lIns="0" spcFirstLastPara="1" rIns="0" wrap="square" tIns="45700">
            <a:noAutofit/>
          </a:bodyPr>
          <a:lstStyle/>
          <a:p>
            <a:pPr indent="-419100" lvl="0" marL="457200" marR="0" rtl="0" algn="l">
              <a:lnSpc>
                <a:spcPct val="100000"/>
              </a:lnSpc>
              <a:spcBef>
                <a:spcPts val="0"/>
              </a:spcBef>
              <a:spcAft>
                <a:spcPts val="0"/>
              </a:spcAft>
              <a:buClr>
                <a:schemeClr val="accent2"/>
              </a:buClr>
              <a:buSzPts val="3000"/>
              <a:buChar char="●"/>
            </a:pPr>
            <a:r>
              <a:rPr lang="en-US" sz="3000">
                <a:solidFill>
                  <a:schemeClr val="accent2"/>
                </a:solidFill>
              </a:rPr>
              <a:t>How can we track what we’ve learned?</a:t>
            </a:r>
            <a:endParaRPr sz="3000">
              <a:solidFill>
                <a:schemeClr val="accent2"/>
              </a:solidFill>
            </a:endParaRPr>
          </a:p>
          <a:p>
            <a:pPr indent="-419100" lvl="0" marL="457200" marR="0" rtl="0" algn="l">
              <a:lnSpc>
                <a:spcPct val="100000"/>
              </a:lnSpc>
              <a:spcBef>
                <a:spcPts val="0"/>
              </a:spcBef>
              <a:spcAft>
                <a:spcPts val="0"/>
              </a:spcAft>
              <a:buClr>
                <a:schemeClr val="accent2"/>
              </a:buClr>
              <a:buSzPts val="3000"/>
              <a:buChar char="●"/>
            </a:pPr>
            <a:r>
              <a:rPr lang="en-US" sz="3000">
                <a:solidFill>
                  <a:schemeClr val="accent2"/>
                </a:solidFill>
              </a:rPr>
              <a:t>How can we make sure to reinforce/repeat that knowledge right before we’re about to forget it?</a:t>
            </a:r>
            <a:endParaRPr sz="3000">
              <a:solidFill>
                <a:schemeClr val="accent2"/>
              </a:solidFill>
            </a:endParaRPr>
          </a:p>
        </p:txBody>
      </p:sp>
      <p:sp>
        <p:nvSpPr>
          <p:cNvPr id="9705" name="Google Shape;9705;p27"/>
          <p:cNvSpPr txBox="1"/>
          <p:nvPr>
            <p:ph type="title"/>
          </p:nvPr>
        </p:nvSpPr>
        <p:spPr>
          <a:xfrm>
            <a:off x="743100" y="989975"/>
            <a:ext cx="10354800" cy="8649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3000"/>
              <a:buFont typeface="Calibri"/>
              <a:buNone/>
            </a:pPr>
            <a:r>
              <a:rPr b="1" lang="en-US"/>
              <a:t>The challenges</a:t>
            </a:r>
            <a:endParaRPr b="1" i="0" sz="3000" u="none" cap="none" strike="noStrike">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9" name="Shape 9709"/>
        <p:cNvGrpSpPr/>
        <p:nvPr/>
      </p:nvGrpSpPr>
      <p:grpSpPr>
        <a:xfrm>
          <a:off x="0" y="0"/>
          <a:ext cx="0" cy="0"/>
          <a:chOff x="0" y="0"/>
          <a:chExt cx="0" cy="0"/>
        </a:xfrm>
      </p:grpSpPr>
      <p:sp>
        <p:nvSpPr>
          <p:cNvPr id="9710" name="Google Shape;9710;p28"/>
          <p:cNvSpPr/>
          <p:nvPr/>
        </p:nvSpPr>
        <p:spPr>
          <a:xfrm>
            <a:off x="4006790" y="4256834"/>
            <a:ext cx="613200" cy="588000"/>
          </a:xfrm>
          <a:custGeom>
            <a:rect b="b" l="l" r="r" t="t"/>
            <a:pathLst>
              <a:path extrusionOk="0" h="120000" w="120000">
                <a:moveTo>
                  <a:pt x="31641" y="120000"/>
                </a:moveTo>
                <a:cubicBezTo>
                  <a:pt x="24477" y="120000"/>
                  <a:pt x="17910" y="117500"/>
                  <a:pt x="12537" y="111875"/>
                </a:cubicBezTo>
                <a:cubicBezTo>
                  <a:pt x="10746" y="110000"/>
                  <a:pt x="10746" y="110000"/>
                  <a:pt x="10746" y="110000"/>
                </a:cubicBezTo>
                <a:cubicBezTo>
                  <a:pt x="0" y="98750"/>
                  <a:pt x="0" y="80625"/>
                  <a:pt x="10746" y="70000"/>
                </a:cubicBezTo>
                <a:cubicBezTo>
                  <a:pt x="34626" y="44375"/>
                  <a:pt x="34626" y="44375"/>
                  <a:pt x="34626" y="44375"/>
                </a:cubicBezTo>
                <a:cubicBezTo>
                  <a:pt x="36417" y="42500"/>
                  <a:pt x="38805" y="41250"/>
                  <a:pt x="40597" y="40000"/>
                </a:cubicBezTo>
                <a:cubicBezTo>
                  <a:pt x="41791" y="37500"/>
                  <a:pt x="42985" y="35625"/>
                  <a:pt x="44776" y="33750"/>
                </a:cubicBezTo>
                <a:cubicBezTo>
                  <a:pt x="69253" y="8125"/>
                  <a:pt x="69253" y="8125"/>
                  <a:pt x="69253" y="8125"/>
                </a:cubicBezTo>
                <a:cubicBezTo>
                  <a:pt x="74626" y="3125"/>
                  <a:pt x="81194" y="0"/>
                  <a:pt x="88358" y="0"/>
                </a:cubicBezTo>
                <a:cubicBezTo>
                  <a:pt x="95522" y="0"/>
                  <a:pt x="102089" y="3125"/>
                  <a:pt x="107462" y="8125"/>
                </a:cubicBezTo>
                <a:cubicBezTo>
                  <a:pt x="109253" y="10625"/>
                  <a:pt x="109253" y="10625"/>
                  <a:pt x="109253" y="10625"/>
                </a:cubicBezTo>
                <a:cubicBezTo>
                  <a:pt x="120000" y="21250"/>
                  <a:pt x="120000" y="39375"/>
                  <a:pt x="109253" y="50625"/>
                </a:cubicBezTo>
                <a:cubicBezTo>
                  <a:pt x="84776" y="75625"/>
                  <a:pt x="84776" y="75625"/>
                  <a:pt x="84776" y="75625"/>
                </a:cubicBezTo>
                <a:cubicBezTo>
                  <a:pt x="83582" y="77500"/>
                  <a:pt x="81194" y="79375"/>
                  <a:pt x="79402" y="80625"/>
                </a:cubicBezTo>
                <a:cubicBezTo>
                  <a:pt x="78208" y="82500"/>
                  <a:pt x="77014" y="84375"/>
                  <a:pt x="75223" y="86250"/>
                </a:cubicBezTo>
                <a:cubicBezTo>
                  <a:pt x="50746" y="111875"/>
                  <a:pt x="50746" y="111875"/>
                  <a:pt x="50746" y="111875"/>
                </a:cubicBezTo>
                <a:cubicBezTo>
                  <a:pt x="45373" y="117500"/>
                  <a:pt x="38805" y="120000"/>
                  <a:pt x="31641" y="120000"/>
                </a:cubicBezTo>
                <a:close/>
                <a:moveTo>
                  <a:pt x="37611" y="48750"/>
                </a:moveTo>
                <a:cubicBezTo>
                  <a:pt x="13731" y="73750"/>
                  <a:pt x="13731" y="73750"/>
                  <a:pt x="13731" y="73750"/>
                </a:cubicBezTo>
                <a:cubicBezTo>
                  <a:pt x="5373" y="82500"/>
                  <a:pt x="5373" y="96875"/>
                  <a:pt x="13731" y="106250"/>
                </a:cubicBezTo>
                <a:cubicBezTo>
                  <a:pt x="16119" y="108125"/>
                  <a:pt x="16119" y="108125"/>
                  <a:pt x="16119" y="108125"/>
                </a:cubicBezTo>
                <a:cubicBezTo>
                  <a:pt x="20298" y="112500"/>
                  <a:pt x="25671" y="115000"/>
                  <a:pt x="31641" y="115000"/>
                </a:cubicBezTo>
                <a:cubicBezTo>
                  <a:pt x="37611" y="115000"/>
                  <a:pt x="42985" y="112500"/>
                  <a:pt x="47164" y="108125"/>
                </a:cubicBezTo>
                <a:cubicBezTo>
                  <a:pt x="71641" y="82500"/>
                  <a:pt x="71641" y="82500"/>
                  <a:pt x="71641" y="82500"/>
                </a:cubicBezTo>
                <a:cubicBezTo>
                  <a:pt x="80000" y="73750"/>
                  <a:pt x="80000" y="59375"/>
                  <a:pt x="71641" y="50000"/>
                </a:cubicBezTo>
                <a:cubicBezTo>
                  <a:pt x="69850" y="48125"/>
                  <a:pt x="69850" y="48125"/>
                  <a:pt x="69850" y="48125"/>
                </a:cubicBezTo>
                <a:cubicBezTo>
                  <a:pt x="68059" y="46250"/>
                  <a:pt x="66268" y="45000"/>
                  <a:pt x="64477" y="43750"/>
                </a:cubicBezTo>
                <a:cubicBezTo>
                  <a:pt x="59104" y="50000"/>
                  <a:pt x="59104" y="50000"/>
                  <a:pt x="59104" y="50000"/>
                </a:cubicBezTo>
                <a:cubicBezTo>
                  <a:pt x="59104" y="50000"/>
                  <a:pt x="59104" y="50000"/>
                  <a:pt x="59104" y="50000"/>
                </a:cubicBezTo>
                <a:cubicBezTo>
                  <a:pt x="59104" y="50000"/>
                  <a:pt x="59104" y="50000"/>
                  <a:pt x="59104" y="50000"/>
                </a:cubicBezTo>
                <a:cubicBezTo>
                  <a:pt x="57910" y="50625"/>
                  <a:pt x="57313" y="51875"/>
                  <a:pt x="57313" y="53125"/>
                </a:cubicBezTo>
                <a:cubicBezTo>
                  <a:pt x="58507" y="53750"/>
                  <a:pt x="59701" y="54375"/>
                  <a:pt x="60895" y="55625"/>
                </a:cubicBezTo>
                <a:cubicBezTo>
                  <a:pt x="64477" y="59375"/>
                  <a:pt x="64477" y="59375"/>
                  <a:pt x="64477" y="59375"/>
                </a:cubicBezTo>
                <a:cubicBezTo>
                  <a:pt x="65671" y="60625"/>
                  <a:pt x="66268" y="61875"/>
                  <a:pt x="66865" y="63750"/>
                </a:cubicBezTo>
                <a:cubicBezTo>
                  <a:pt x="66865" y="63750"/>
                  <a:pt x="67462" y="64375"/>
                  <a:pt x="67462" y="64375"/>
                </a:cubicBezTo>
                <a:cubicBezTo>
                  <a:pt x="68059" y="68125"/>
                  <a:pt x="66865" y="71875"/>
                  <a:pt x="64477" y="73750"/>
                </a:cubicBezTo>
                <a:cubicBezTo>
                  <a:pt x="38805" y="100625"/>
                  <a:pt x="38805" y="100625"/>
                  <a:pt x="38805" y="100625"/>
                </a:cubicBezTo>
                <a:cubicBezTo>
                  <a:pt x="35223" y="104375"/>
                  <a:pt x="28656" y="104375"/>
                  <a:pt x="24477" y="100625"/>
                </a:cubicBezTo>
                <a:cubicBezTo>
                  <a:pt x="21492" y="96875"/>
                  <a:pt x="21492" y="96875"/>
                  <a:pt x="21492" y="96875"/>
                </a:cubicBezTo>
                <a:cubicBezTo>
                  <a:pt x="17313" y="93125"/>
                  <a:pt x="17313" y="86250"/>
                  <a:pt x="21492" y="81875"/>
                </a:cubicBezTo>
                <a:cubicBezTo>
                  <a:pt x="38805" y="63750"/>
                  <a:pt x="38805" y="63750"/>
                  <a:pt x="38805" y="63750"/>
                </a:cubicBezTo>
                <a:cubicBezTo>
                  <a:pt x="37014" y="59375"/>
                  <a:pt x="36417" y="53750"/>
                  <a:pt x="37611" y="48750"/>
                </a:cubicBezTo>
                <a:close/>
                <a:moveTo>
                  <a:pt x="41194" y="68750"/>
                </a:moveTo>
                <a:cubicBezTo>
                  <a:pt x="24477" y="85625"/>
                  <a:pt x="24477" y="85625"/>
                  <a:pt x="24477" y="85625"/>
                </a:cubicBezTo>
                <a:cubicBezTo>
                  <a:pt x="22686" y="88125"/>
                  <a:pt x="22686" y="91250"/>
                  <a:pt x="24477" y="93750"/>
                </a:cubicBezTo>
                <a:cubicBezTo>
                  <a:pt x="28059" y="96875"/>
                  <a:pt x="28059" y="96875"/>
                  <a:pt x="28059" y="96875"/>
                </a:cubicBezTo>
                <a:cubicBezTo>
                  <a:pt x="29850" y="99375"/>
                  <a:pt x="33432" y="99375"/>
                  <a:pt x="35820" y="96875"/>
                </a:cubicBezTo>
                <a:cubicBezTo>
                  <a:pt x="51940" y="80000"/>
                  <a:pt x="51940" y="80000"/>
                  <a:pt x="51940" y="80000"/>
                </a:cubicBezTo>
                <a:cubicBezTo>
                  <a:pt x="50149" y="78750"/>
                  <a:pt x="48358" y="77500"/>
                  <a:pt x="47164" y="75625"/>
                </a:cubicBezTo>
                <a:cubicBezTo>
                  <a:pt x="44776" y="73750"/>
                  <a:pt x="44776" y="73750"/>
                  <a:pt x="44776" y="73750"/>
                </a:cubicBezTo>
                <a:cubicBezTo>
                  <a:pt x="43582" y="71875"/>
                  <a:pt x="42388" y="70625"/>
                  <a:pt x="41194" y="68750"/>
                </a:cubicBezTo>
                <a:close/>
                <a:moveTo>
                  <a:pt x="88358" y="5000"/>
                </a:moveTo>
                <a:cubicBezTo>
                  <a:pt x="82388" y="5000"/>
                  <a:pt x="77014" y="7500"/>
                  <a:pt x="72835" y="11875"/>
                </a:cubicBezTo>
                <a:cubicBezTo>
                  <a:pt x="48358" y="37500"/>
                  <a:pt x="48358" y="37500"/>
                  <a:pt x="48358" y="37500"/>
                </a:cubicBezTo>
                <a:cubicBezTo>
                  <a:pt x="44179" y="41875"/>
                  <a:pt x="41791" y="47500"/>
                  <a:pt x="41791" y="53750"/>
                </a:cubicBezTo>
                <a:cubicBezTo>
                  <a:pt x="41791" y="60000"/>
                  <a:pt x="44179" y="65625"/>
                  <a:pt x="48358" y="70000"/>
                </a:cubicBezTo>
                <a:cubicBezTo>
                  <a:pt x="50149" y="72500"/>
                  <a:pt x="50149" y="72500"/>
                  <a:pt x="50149" y="72500"/>
                </a:cubicBezTo>
                <a:cubicBezTo>
                  <a:pt x="51940" y="73750"/>
                  <a:pt x="53731" y="75000"/>
                  <a:pt x="55522" y="76250"/>
                </a:cubicBezTo>
                <a:cubicBezTo>
                  <a:pt x="60895" y="70625"/>
                  <a:pt x="60895" y="70625"/>
                  <a:pt x="60895" y="70625"/>
                </a:cubicBezTo>
                <a:cubicBezTo>
                  <a:pt x="60895" y="70625"/>
                  <a:pt x="60895" y="70625"/>
                  <a:pt x="60895" y="70625"/>
                </a:cubicBezTo>
                <a:cubicBezTo>
                  <a:pt x="62089" y="69375"/>
                  <a:pt x="62089" y="68125"/>
                  <a:pt x="62686" y="66875"/>
                </a:cubicBezTo>
                <a:cubicBezTo>
                  <a:pt x="60895" y="66250"/>
                  <a:pt x="60298" y="65625"/>
                  <a:pt x="59104" y="65000"/>
                </a:cubicBezTo>
                <a:cubicBezTo>
                  <a:pt x="55522" y="61250"/>
                  <a:pt x="55522" y="61250"/>
                  <a:pt x="55522" y="61250"/>
                </a:cubicBezTo>
                <a:cubicBezTo>
                  <a:pt x="54328" y="60000"/>
                  <a:pt x="53731" y="58125"/>
                  <a:pt x="53134" y="56250"/>
                </a:cubicBezTo>
                <a:cubicBezTo>
                  <a:pt x="53134" y="56250"/>
                  <a:pt x="52537" y="55625"/>
                  <a:pt x="52537" y="55625"/>
                </a:cubicBezTo>
                <a:cubicBezTo>
                  <a:pt x="51940" y="51875"/>
                  <a:pt x="53134" y="48750"/>
                  <a:pt x="55522" y="46250"/>
                </a:cubicBezTo>
                <a:cubicBezTo>
                  <a:pt x="81194" y="19375"/>
                  <a:pt x="81194" y="19375"/>
                  <a:pt x="81194" y="19375"/>
                </a:cubicBezTo>
                <a:cubicBezTo>
                  <a:pt x="84776" y="15625"/>
                  <a:pt x="91343" y="15625"/>
                  <a:pt x="95522" y="19375"/>
                </a:cubicBezTo>
                <a:cubicBezTo>
                  <a:pt x="98507" y="23125"/>
                  <a:pt x="98507" y="23125"/>
                  <a:pt x="98507" y="23125"/>
                </a:cubicBezTo>
                <a:cubicBezTo>
                  <a:pt x="102686" y="27500"/>
                  <a:pt x="102686" y="33750"/>
                  <a:pt x="98507" y="38125"/>
                </a:cubicBezTo>
                <a:cubicBezTo>
                  <a:pt x="81194" y="56250"/>
                  <a:pt x="81194" y="56250"/>
                  <a:pt x="81194" y="56250"/>
                </a:cubicBezTo>
                <a:cubicBezTo>
                  <a:pt x="82985" y="61250"/>
                  <a:pt x="83582" y="66250"/>
                  <a:pt x="82388" y="71250"/>
                </a:cubicBezTo>
                <a:cubicBezTo>
                  <a:pt x="106268" y="46875"/>
                  <a:pt x="106268" y="46875"/>
                  <a:pt x="106268" y="46875"/>
                </a:cubicBezTo>
                <a:cubicBezTo>
                  <a:pt x="114626" y="37500"/>
                  <a:pt x="114626" y="23125"/>
                  <a:pt x="106268" y="14375"/>
                </a:cubicBezTo>
                <a:cubicBezTo>
                  <a:pt x="103880" y="11875"/>
                  <a:pt x="103880" y="11875"/>
                  <a:pt x="103880" y="11875"/>
                </a:cubicBezTo>
                <a:cubicBezTo>
                  <a:pt x="99701" y="7500"/>
                  <a:pt x="94328" y="5000"/>
                  <a:pt x="88358" y="5000"/>
                </a:cubicBezTo>
                <a:close/>
                <a:moveTo>
                  <a:pt x="68059" y="40000"/>
                </a:moveTo>
                <a:cubicBezTo>
                  <a:pt x="69850" y="41250"/>
                  <a:pt x="71641" y="42500"/>
                  <a:pt x="72835" y="44375"/>
                </a:cubicBezTo>
                <a:cubicBezTo>
                  <a:pt x="75223" y="46250"/>
                  <a:pt x="75223" y="46250"/>
                  <a:pt x="75223" y="46250"/>
                </a:cubicBezTo>
                <a:cubicBezTo>
                  <a:pt x="76417" y="48125"/>
                  <a:pt x="77611" y="50000"/>
                  <a:pt x="78805" y="51875"/>
                </a:cubicBezTo>
                <a:cubicBezTo>
                  <a:pt x="95522" y="34375"/>
                  <a:pt x="95522" y="34375"/>
                  <a:pt x="95522" y="34375"/>
                </a:cubicBezTo>
                <a:cubicBezTo>
                  <a:pt x="97313" y="32500"/>
                  <a:pt x="97313" y="28750"/>
                  <a:pt x="95522" y="26875"/>
                </a:cubicBezTo>
                <a:cubicBezTo>
                  <a:pt x="91940" y="23125"/>
                  <a:pt x="91940" y="23125"/>
                  <a:pt x="91940" y="23125"/>
                </a:cubicBezTo>
                <a:cubicBezTo>
                  <a:pt x="89552" y="21250"/>
                  <a:pt x="86567" y="21250"/>
                  <a:pt x="84179" y="23125"/>
                </a:cubicBezTo>
                <a:lnTo>
                  <a:pt x="68059" y="400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711" name="Google Shape;9711;p28"/>
          <p:cNvPicPr preferRelativeResize="0"/>
          <p:nvPr/>
        </p:nvPicPr>
        <p:blipFill rotWithShape="1">
          <a:blip r:embed="rId3">
            <a:alphaModFix/>
          </a:blip>
          <a:srcRect b="0" l="0" r="0" t="0"/>
          <a:stretch/>
        </p:blipFill>
        <p:spPr>
          <a:xfrm>
            <a:off x="8783324" y="3399064"/>
            <a:ext cx="1044326" cy="689524"/>
          </a:xfrm>
          <a:prstGeom prst="rect">
            <a:avLst/>
          </a:prstGeom>
          <a:noFill/>
          <a:ln>
            <a:noFill/>
          </a:ln>
        </p:spPr>
      </p:pic>
      <p:sp>
        <p:nvSpPr>
          <p:cNvPr id="9712" name="Google Shape;9712;p28"/>
          <p:cNvSpPr txBox="1"/>
          <p:nvPr>
            <p:ph type="title"/>
          </p:nvPr>
        </p:nvSpPr>
        <p:spPr>
          <a:xfrm>
            <a:off x="743100" y="989975"/>
            <a:ext cx="10354800" cy="8649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3000"/>
              <a:buFont typeface="Calibri"/>
              <a:buNone/>
            </a:pPr>
            <a:r>
              <a:rPr b="1" lang="en-US"/>
              <a:t>The solution</a:t>
            </a:r>
            <a:endParaRPr b="1" i="0" sz="3000" u="none" cap="none" strike="noStrike">
              <a:solidFill>
                <a:schemeClr val="accent1"/>
              </a:solidFill>
            </a:endParaRPr>
          </a:p>
        </p:txBody>
      </p:sp>
      <p:pic>
        <p:nvPicPr>
          <p:cNvPr id="9713" name="Google Shape;9713;p28"/>
          <p:cNvPicPr preferRelativeResize="0"/>
          <p:nvPr/>
        </p:nvPicPr>
        <p:blipFill>
          <a:blip r:embed="rId4">
            <a:alphaModFix/>
          </a:blip>
          <a:stretch>
            <a:fillRect/>
          </a:stretch>
        </p:blipFill>
        <p:spPr>
          <a:xfrm>
            <a:off x="3115973" y="2062563"/>
            <a:ext cx="5458050" cy="3362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17" name="Shape 9717"/>
        <p:cNvGrpSpPr/>
        <p:nvPr/>
      </p:nvGrpSpPr>
      <p:grpSpPr>
        <a:xfrm>
          <a:off x="0" y="0"/>
          <a:ext cx="0" cy="0"/>
          <a:chOff x="0" y="0"/>
          <a:chExt cx="0" cy="0"/>
        </a:xfrm>
      </p:grpSpPr>
      <p:sp>
        <p:nvSpPr>
          <p:cNvPr id="9718" name="Google Shape;9718;p29"/>
          <p:cNvSpPr/>
          <p:nvPr/>
        </p:nvSpPr>
        <p:spPr>
          <a:xfrm>
            <a:off x="4006790" y="4256834"/>
            <a:ext cx="613200" cy="588000"/>
          </a:xfrm>
          <a:custGeom>
            <a:rect b="b" l="l" r="r" t="t"/>
            <a:pathLst>
              <a:path extrusionOk="0" h="120000" w="120000">
                <a:moveTo>
                  <a:pt x="31641" y="120000"/>
                </a:moveTo>
                <a:cubicBezTo>
                  <a:pt x="24477" y="120000"/>
                  <a:pt x="17910" y="117500"/>
                  <a:pt x="12537" y="111875"/>
                </a:cubicBezTo>
                <a:cubicBezTo>
                  <a:pt x="10746" y="110000"/>
                  <a:pt x="10746" y="110000"/>
                  <a:pt x="10746" y="110000"/>
                </a:cubicBezTo>
                <a:cubicBezTo>
                  <a:pt x="0" y="98750"/>
                  <a:pt x="0" y="80625"/>
                  <a:pt x="10746" y="70000"/>
                </a:cubicBezTo>
                <a:cubicBezTo>
                  <a:pt x="34626" y="44375"/>
                  <a:pt x="34626" y="44375"/>
                  <a:pt x="34626" y="44375"/>
                </a:cubicBezTo>
                <a:cubicBezTo>
                  <a:pt x="36417" y="42500"/>
                  <a:pt x="38805" y="41250"/>
                  <a:pt x="40597" y="40000"/>
                </a:cubicBezTo>
                <a:cubicBezTo>
                  <a:pt x="41791" y="37500"/>
                  <a:pt x="42985" y="35625"/>
                  <a:pt x="44776" y="33750"/>
                </a:cubicBezTo>
                <a:cubicBezTo>
                  <a:pt x="69253" y="8125"/>
                  <a:pt x="69253" y="8125"/>
                  <a:pt x="69253" y="8125"/>
                </a:cubicBezTo>
                <a:cubicBezTo>
                  <a:pt x="74626" y="3125"/>
                  <a:pt x="81194" y="0"/>
                  <a:pt x="88358" y="0"/>
                </a:cubicBezTo>
                <a:cubicBezTo>
                  <a:pt x="95522" y="0"/>
                  <a:pt x="102089" y="3125"/>
                  <a:pt x="107462" y="8125"/>
                </a:cubicBezTo>
                <a:cubicBezTo>
                  <a:pt x="109253" y="10625"/>
                  <a:pt x="109253" y="10625"/>
                  <a:pt x="109253" y="10625"/>
                </a:cubicBezTo>
                <a:cubicBezTo>
                  <a:pt x="120000" y="21250"/>
                  <a:pt x="120000" y="39375"/>
                  <a:pt x="109253" y="50625"/>
                </a:cubicBezTo>
                <a:cubicBezTo>
                  <a:pt x="84776" y="75625"/>
                  <a:pt x="84776" y="75625"/>
                  <a:pt x="84776" y="75625"/>
                </a:cubicBezTo>
                <a:cubicBezTo>
                  <a:pt x="83582" y="77500"/>
                  <a:pt x="81194" y="79375"/>
                  <a:pt x="79402" y="80625"/>
                </a:cubicBezTo>
                <a:cubicBezTo>
                  <a:pt x="78208" y="82500"/>
                  <a:pt x="77014" y="84375"/>
                  <a:pt x="75223" y="86250"/>
                </a:cubicBezTo>
                <a:cubicBezTo>
                  <a:pt x="50746" y="111875"/>
                  <a:pt x="50746" y="111875"/>
                  <a:pt x="50746" y="111875"/>
                </a:cubicBezTo>
                <a:cubicBezTo>
                  <a:pt x="45373" y="117500"/>
                  <a:pt x="38805" y="120000"/>
                  <a:pt x="31641" y="120000"/>
                </a:cubicBezTo>
                <a:close/>
                <a:moveTo>
                  <a:pt x="37611" y="48750"/>
                </a:moveTo>
                <a:cubicBezTo>
                  <a:pt x="13731" y="73750"/>
                  <a:pt x="13731" y="73750"/>
                  <a:pt x="13731" y="73750"/>
                </a:cubicBezTo>
                <a:cubicBezTo>
                  <a:pt x="5373" y="82500"/>
                  <a:pt x="5373" y="96875"/>
                  <a:pt x="13731" y="106250"/>
                </a:cubicBezTo>
                <a:cubicBezTo>
                  <a:pt x="16119" y="108125"/>
                  <a:pt x="16119" y="108125"/>
                  <a:pt x="16119" y="108125"/>
                </a:cubicBezTo>
                <a:cubicBezTo>
                  <a:pt x="20298" y="112500"/>
                  <a:pt x="25671" y="115000"/>
                  <a:pt x="31641" y="115000"/>
                </a:cubicBezTo>
                <a:cubicBezTo>
                  <a:pt x="37611" y="115000"/>
                  <a:pt x="42985" y="112500"/>
                  <a:pt x="47164" y="108125"/>
                </a:cubicBezTo>
                <a:cubicBezTo>
                  <a:pt x="71641" y="82500"/>
                  <a:pt x="71641" y="82500"/>
                  <a:pt x="71641" y="82500"/>
                </a:cubicBezTo>
                <a:cubicBezTo>
                  <a:pt x="80000" y="73750"/>
                  <a:pt x="80000" y="59375"/>
                  <a:pt x="71641" y="50000"/>
                </a:cubicBezTo>
                <a:cubicBezTo>
                  <a:pt x="69850" y="48125"/>
                  <a:pt x="69850" y="48125"/>
                  <a:pt x="69850" y="48125"/>
                </a:cubicBezTo>
                <a:cubicBezTo>
                  <a:pt x="68059" y="46250"/>
                  <a:pt x="66268" y="45000"/>
                  <a:pt x="64477" y="43750"/>
                </a:cubicBezTo>
                <a:cubicBezTo>
                  <a:pt x="59104" y="50000"/>
                  <a:pt x="59104" y="50000"/>
                  <a:pt x="59104" y="50000"/>
                </a:cubicBezTo>
                <a:cubicBezTo>
                  <a:pt x="59104" y="50000"/>
                  <a:pt x="59104" y="50000"/>
                  <a:pt x="59104" y="50000"/>
                </a:cubicBezTo>
                <a:cubicBezTo>
                  <a:pt x="59104" y="50000"/>
                  <a:pt x="59104" y="50000"/>
                  <a:pt x="59104" y="50000"/>
                </a:cubicBezTo>
                <a:cubicBezTo>
                  <a:pt x="57910" y="50625"/>
                  <a:pt x="57313" y="51875"/>
                  <a:pt x="57313" y="53125"/>
                </a:cubicBezTo>
                <a:cubicBezTo>
                  <a:pt x="58507" y="53750"/>
                  <a:pt x="59701" y="54375"/>
                  <a:pt x="60895" y="55625"/>
                </a:cubicBezTo>
                <a:cubicBezTo>
                  <a:pt x="64477" y="59375"/>
                  <a:pt x="64477" y="59375"/>
                  <a:pt x="64477" y="59375"/>
                </a:cubicBezTo>
                <a:cubicBezTo>
                  <a:pt x="65671" y="60625"/>
                  <a:pt x="66268" y="61875"/>
                  <a:pt x="66865" y="63750"/>
                </a:cubicBezTo>
                <a:cubicBezTo>
                  <a:pt x="66865" y="63750"/>
                  <a:pt x="67462" y="64375"/>
                  <a:pt x="67462" y="64375"/>
                </a:cubicBezTo>
                <a:cubicBezTo>
                  <a:pt x="68059" y="68125"/>
                  <a:pt x="66865" y="71875"/>
                  <a:pt x="64477" y="73750"/>
                </a:cubicBezTo>
                <a:cubicBezTo>
                  <a:pt x="38805" y="100625"/>
                  <a:pt x="38805" y="100625"/>
                  <a:pt x="38805" y="100625"/>
                </a:cubicBezTo>
                <a:cubicBezTo>
                  <a:pt x="35223" y="104375"/>
                  <a:pt x="28656" y="104375"/>
                  <a:pt x="24477" y="100625"/>
                </a:cubicBezTo>
                <a:cubicBezTo>
                  <a:pt x="21492" y="96875"/>
                  <a:pt x="21492" y="96875"/>
                  <a:pt x="21492" y="96875"/>
                </a:cubicBezTo>
                <a:cubicBezTo>
                  <a:pt x="17313" y="93125"/>
                  <a:pt x="17313" y="86250"/>
                  <a:pt x="21492" y="81875"/>
                </a:cubicBezTo>
                <a:cubicBezTo>
                  <a:pt x="38805" y="63750"/>
                  <a:pt x="38805" y="63750"/>
                  <a:pt x="38805" y="63750"/>
                </a:cubicBezTo>
                <a:cubicBezTo>
                  <a:pt x="37014" y="59375"/>
                  <a:pt x="36417" y="53750"/>
                  <a:pt x="37611" y="48750"/>
                </a:cubicBezTo>
                <a:close/>
                <a:moveTo>
                  <a:pt x="41194" y="68750"/>
                </a:moveTo>
                <a:cubicBezTo>
                  <a:pt x="24477" y="85625"/>
                  <a:pt x="24477" y="85625"/>
                  <a:pt x="24477" y="85625"/>
                </a:cubicBezTo>
                <a:cubicBezTo>
                  <a:pt x="22686" y="88125"/>
                  <a:pt x="22686" y="91250"/>
                  <a:pt x="24477" y="93750"/>
                </a:cubicBezTo>
                <a:cubicBezTo>
                  <a:pt x="28059" y="96875"/>
                  <a:pt x="28059" y="96875"/>
                  <a:pt x="28059" y="96875"/>
                </a:cubicBezTo>
                <a:cubicBezTo>
                  <a:pt x="29850" y="99375"/>
                  <a:pt x="33432" y="99375"/>
                  <a:pt x="35820" y="96875"/>
                </a:cubicBezTo>
                <a:cubicBezTo>
                  <a:pt x="51940" y="80000"/>
                  <a:pt x="51940" y="80000"/>
                  <a:pt x="51940" y="80000"/>
                </a:cubicBezTo>
                <a:cubicBezTo>
                  <a:pt x="50149" y="78750"/>
                  <a:pt x="48358" y="77500"/>
                  <a:pt x="47164" y="75625"/>
                </a:cubicBezTo>
                <a:cubicBezTo>
                  <a:pt x="44776" y="73750"/>
                  <a:pt x="44776" y="73750"/>
                  <a:pt x="44776" y="73750"/>
                </a:cubicBezTo>
                <a:cubicBezTo>
                  <a:pt x="43582" y="71875"/>
                  <a:pt x="42388" y="70625"/>
                  <a:pt x="41194" y="68750"/>
                </a:cubicBezTo>
                <a:close/>
                <a:moveTo>
                  <a:pt x="88358" y="5000"/>
                </a:moveTo>
                <a:cubicBezTo>
                  <a:pt x="82388" y="5000"/>
                  <a:pt x="77014" y="7500"/>
                  <a:pt x="72835" y="11875"/>
                </a:cubicBezTo>
                <a:cubicBezTo>
                  <a:pt x="48358" y="37500"/>
                  <a:pt x="48358" y="37500"/>
                  <a:pt x="48358" y="37500"/>
                </a:cubicBezTo>
                <a:cubicBezTo>
                  <a:pt x="44179" y="41875"/>
                  <a:pt x="41791" y="47500"/>
                  <a:pt x="41791" y="53750"/>
                </a:cubicBezTo>
                <a:cubicBezTo>
                  <a:pt x="41791" y="60000"/>
                  <a:pt x="44179" y="65625"/>
                  <a:pt x="48358" y="70000"/>
                </a:cubicBezTo>
                <a:cubicBezTo>
                  <a:pt x="50149" y="72500"/>
                  <a:pt x="50149" y="72500"/>
                  <a:pt x="50149" y="72500"/>
                </a:cubicBezTo>
                <a:cubicBezTo>
                  <a:pt x="51940" y="73750"/>
                  <a:pt x="53731" y="75000"/>
                  <a:pt x="55522" y="76250"/>
                </a:cubicBezTo>
                <a:cubicBezTo>
                  <a:pt x="60895" y="70625"/>
                  <a:pt x="60895" y="70625"/>
                  <a:pt x="60895" y="70625"/>
                </a:cubicBezTo>
                <a:cubicBezTo>
                  <a:pt x="60895" y="70625"/>
                  <a:pt x="60895" y="70625"/>
                  <a:pt x="60895" y="70625"/>
                </a:cubicBezTo>
                <a:cubicBezTo>
                  <a:pt x="62089" y="69375"/>
                  <a:pt x="62089" y="68125"/>
                  <a:pt x="62686" y="66875"/>
                </a:cubicBezTo>
                <a:cubicBezTo>
                  <a:pt x="60895" y="66250"/>
                  <a:pt x="60298" y="65625"/>
                  <a:pt x="59104" y="65000"/>
                </a:cubicBezTo>
                <a:cubicBezTo>
                  <a:pt x="55522" y="61250"/>
                  <a:pt x="55522" y="61250"/>
                  <a:pt x="55522" y="61250"/>
                </a:cubicBezTo>
                <a:cubicBezTo>
                  <a:pt x="54328" y="60000"/>
                  <a:pt x="53731" y="58125"/>
                  <a:pt x="53134" y="56250"/>
                </a:cubicBezTo>
                <a:cubicBezTo>
                  <a:pt x="53134" y="56250"/>
                  <a:pt x="52537" y="55625"/>
                  <a:pt x="52537" y="55625"/>
                </a:cubicBezTo>
                <a:cubicBezTo>
                  <a:pt x="51940" y="51875"/>
                  <a:pt x="53134" y="48750"/>
                  <a:pt x="55522" y="46250"/>
                </a:cubicBezTo>
                <a:cubicBezTo>
                  <a:pt x="81194" y="19375"/>
                  <a:pt x="81194" y="19375"/>
                  <a:pt x="81194" y="19375"/>
                </a:cubicBezTo>
                <a:cubicBezTo>
                  <a:pt x="84776" y="15625"/>
                  <a:pt x="91343" y="15625"/>
                  <a:pt x="95522" y="19375"/>
                </a:cubicBezTo>
                <a:cubicBezTo>
                  <a:pt x="98507" y="23125"/>
                  <a:pt x="98507" y="23125"/>
                  <a:pt x="98507" y="23125"/>
                </a:cubicBezTo>
                <a:cubicBezTo>
                  <a:pt x="102686" y="27500"/>
                  <a:pt x="102686" y="33750"/>
                  <a:pt x="98507" y="38125"/>
                </a:cubicBezTo>
                <a:cubicBezTo>
                  <a:pt x="81194" y="56250"/>
                  <a:pt x="81194" y="56250"/>
                  <a:pt x="81194" y="56250"/>
                </a:cubicBezTo>
                <a:cubicBezTo>
                  <a:pt x="82985" y="61250"/>
                  <a:pt x="83582" y="66250"/>
                  <a:pt x="82388" y="71250"/>
                </a:cubicBezTo>
                <a:cubicBezTo>
                  <a:pt x="106268" y="46875"/>
                  <a:pt x="106268" y="46875"/>
                  <a:pt x="106268" y="46875"/>
                </a:cubicBezTo>
                <a:cubicBezTo>
                  <a:pt x="114626" y="37500"/>
                  <a:pt x="114626" y="23125"/>
                  <a:pt x="106268" y="14375"/>
                </a:cubicBezTo>
                <a:cubicBezTo>
                  <a:pt x="103880" y="11875"/>
                  <a:pt x="103880" y="11875"/>
                  <a:pt x="103880" y="11875"/>
                </a:cubicBezTo>
                <a:cubicBezTo>
                  <a:pt x="99701" y="7500"/>
                  <a:pt x="94328" y="5000"/>
                  <a:pt x="88358" y="5000"/>
                </a:cubicBezTo>
                <a:close/>
                <a:moveTo>
                  <a:pt x="68059" y="40000"/>
                </a:moveTo>
                <a:cubicBezTo>
                  <a:pt x="69850" y="41250"/>
                  <a:pt x="71641" y="42500"/>
                  <a:pt x="72835" y="44375"/>
                </a:cubicBezTo>
                <a:cubicBezTo>
                  <a:pt x="75223" y="46250"/>
                  <a:pt x="75223" y="46250"/>
                  <a:pt x="75223" y="46250"/>
                </a:cubicBezTo>
                <a:cubicBezTo>
                  <a:pt x="76417" y="48125"/>
                  <a:pt x="77611" y="50000"/>
                  <a:pt x="78805" y="51875"/>
                </a:cubicBezTo>
                <a:cubicBezTo>
                  <a:pt x="95522" y="34375"/>
                  <a:pt x="95522" y="34375"/>
                  <a:pt x="95522" y="34375"/>
                </a:cubicBezTo>
                <a:cubicBezTo>
                  <a:pt x="97313" y="32500"/>
                  <a:pt x="97313" y="28750"/>
                  <a:pt x="95522" y="26875"/>
                </a:cubicBezTo>
                <a:cubicBezTo>
                  <a:pt x="91940" y="23125"/>
                  <a:pt x="91940" y="23125"/>
                  <a:pt x="91940" y="23125"/>
                </a:cubicBezTo>
                <a:cubicBezTo>
                  <a:pt x="89552" y="21250"/>
                  <a:pt x="86567" y="21250"/>
                  <a:pt x="84179" y="23125"/>
                </a:cubicBezTo>
                <a:lnTo>
                  <a:pt x="68059" y="400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719" name="Google Shape;9719;p29"/>
          <p:cNvPicPr preferRelativeResize="0"/>
          <p:nvPr/>
        </p:nvPicPr>
        <p:blipFill rotWithShape="1">
          <a:blip r:embed="rId3">
            <a:alphaModFix/>
          </a:blip>
          <a:srcRect b="0" l="0" r="0" t="0"/>
          <a:stretch/>
        </p:blipFill>
        <p:spPr>
          <a:xfrm>
            <a:off x="8783324" y="3399064"/>
            <a:ext cx="1044326" cy="689524"/>
          </a:xfrm>
          <a:prstGeom prst="rect">
            <a:avLst/>
          </a:prstGeom>
          <a:noFill/>
          <a:ln>
            <a:noFill/>
          </a:ln>
        </p:spPr>
      </p:pic>
      <p:sp>
        <p:nvSpPr>
          <p:cNvPr id="9720" name="Google Shape;9720;p29"/>
          <p:cNvSpPr txBox="1"/>
          <p:nvPr>
            <p:ph type="title"/>
          </p:nvPr>
        </p:nvSpPr>
        <p:spPr>
          <a:xfrm>
            <a:off x="743100" y="989975"/>
            <a:ext cx="10354800" cy="8649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3000"/>
              <a:buFont typeface="Calibri"/>
              <a:buNone/>
            </a:pPr>
            <a:r>
              <a:rPr b="1" lang="en-US"/>
              <a:t>The solution</a:t>
            </a:r>
            <a:endParaRPr b="1" i="0" sz="3000" u="none" cap="none" strike="noStrike">
              <a:solidFill>
                <a:schemeClr val="accent1"/>
              </a:solidFill>
            </a:endParaRPr>
          </a:p>
        </p:txBody>
      </p:sp>
      <p:pic>
        <p:nvPicPr>
          <p:cNvPr id="9721" name="Google Shape;9721;p29"/>
          <p:cNvPicPr preferRelativeResize="0"/>
          <p:nvPr/>
        </p:nvPicPr>
        <p:blipFill>
          <a:blip r:embed="rId4">
            <a:alphaModFix/>
          </a:blip>
          <a:stretch>
            <a:fillRect/>
          </a:stretch>
        </p:blipFill>
        <p:spPr>
          <a:xfrm>
            <a:off x="2938640" y="2444413"/>
            <a:ext cx="6193127" cy="24646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5" name="Shape 9725"/>
        <p:cNvGrpSpPr/>
        <p:nvPr/>
      </p:nvGrpSpPr>
      <p:grpSpPr>
        <a:xfrm>
          <a:off x="0" y="0"/>
          <a:ext cx="0" cy="0"/>
          <a:chOff x="0" y="0"/>
          <a:chExt cx="0" cy="0"/>
        </a:xfrm>
      </p:grpSpPr>
      <p:sp>
        <p:nvSpPr>
          <p:cNvPr id="9726" name="Google Shape;9726;p30"/>
          <p:cNvSpPr/>
          <p:nvPr/>
        </p:nvSpPr>
        <p:spPr>
          <a:xfrm>
            <a:off x="4006790" y="4256834"/>
            <a:ext cx="613200" cy="588000"/>
          </a:xfrm>
          <a:custGeom>
            <a:rect b="b" l="l" r="r" t="t"/>
            <a:pathLst>
              <a:path extrusionOk="0" h="120000" w="120000">
                <a:moveTo>
                  <a:pt x="31641" y="120000"/>
                </a:moveTo>
                <a:cubicBezTo>
                  <a:pt x="24477" y="120000"/>
                  <a:pt x="17910" y="117500"/>
                  <a:pt x="12537" y="111875"/>
                </a:cubicBezTo>
                <a:cubicBezTo>
                  <a:pt x="10746" y="110000"/>
                  <a:pt x="10746" y="110000"/>
                  <a:pt x="10746" y="110000"/>
                </a:cubicBezTo>
                <a:cubicBezTo>
                  <a:pt x="0" y="98750"/>
                  <a:pt x="0" y="80625"/>
                  <a:pt x="10746" y="70000"/>
                </a:cubicBezTo>
                <a:cubicBezTo>
                  <a:pt x="34626" y="44375"/>
                  <a:pt x="34626" y="44375"/>
                  <a:pt x="34626" y="44375"/>
                </a:cubicBezTo>
                <a:cubicBezTo>
                  <a:pt x="36417" y="42500"/>
                  <a:pt x="38805" y="41250"/>
                  <a:pt x="40597" y="40000"/>
                </a:cubicBezTo>
                <a:cubicBezTo>
                  <a:pt x="41791" y="37500"/>
                  <a:pt x="42985" y="35625"/>
                  <a:pt x="44776" y="33750"/>
                </a:cubicBezTo>
                <a:cubicBezTo>
                  <a:pt x="69253" y="8125"/>
                  <a:pt x="69253" y="8125"/>
                  <a:pt x="69253" y="8125"/>
                </a:cubicBezTo>
                <a:cubicBezTo>
                  <a:pt x="74626" y="3125"/>
                  <a:pt x="81194" y="0"/>
                  <a:pt x="88358" y="0"/>
                </a:cubicBezTo>
                <a:cubicBezTo>
                  <a:pt x="95522" y="0"/>
                  <a:pt x="102089" y="3125"/>
                  <a:pt x="107462" y="8125"/>
                </a:cubicBezTo>
                <a:cubicBezTo>
                  <a:pt x="109253" y="10625"/>
                  <a:pt x="109253" y="10625"/>
                  <a:pt x="109253" y="10625"/>
                </a:cubicBezTo>
                <a:cubicBezTo>
                  <a:pt x="120000" y="21250"/>
                  <a:pt x="120000" y="39375"/>
                  <a:pt x="109253" y="50625"/>
                </a:cubicBezTo>
                <a:cubicBezTo>
                  <a:pt x="84776" y="75625"/>
                  <a:pt x="84776" y="75625"/>
                  <a:pt x="84776" y="75625"/>
                </a:cubicBezTo>
                <a:cubicBezTo>
                  <a:pt x="83582" y="77500"/>
                  <a:pt x="81194" y="79375"/>
                  <a:pt x="79402" y="80625"/>
                </a:cubicBezTo>
                <a:cubicBezTo>
                  <a:pt x="78208" y="82500"/>
                  <a:pt x="77014" y="84375"/>
                  <a:pt x="75223" y="86250"/>
                </a:cubicBezTo>
                <a:cubicBezTo>
                  <a:pt x="50746" y="111875"/>
                  <a:pt x="50746" y="111875"/>
                  <a:pt x="50746" y="111875"/>
                </a:cubicBezTo>
                <a:cubicBezTo>
                  <a:pt x="45373" y="117500"/>
                  <a:pt x="38805" y="120000"/>
                  <a:pt x="31641" y="120000"/>
                </a:cubicBezTo>
                <a:close/>
                <a:moveTo>
                  <a:pt x="37611" y="48750"/>
                </a:moveTo>
                <a:cubicBezTo>
                  <a:pt x="13731" y="73750"/>
                  <a:pt x="13731" y="73750"/>
                  <a:pt x="13731" y="73750"/>
                </a:cubicBezTo>
                <a:cubicBezTo>
                  <a:pt x="5373" y="82500"/>
                  <a:pt x="5373" y="96875"/>
                  <a:pt x="13731" y="106250"/>
                </a:cubicBezTo>
                <a:cubicBezTo>
                  <a:pt x="16119" y="108125"/>
                  <a:pt x="16119" y="108125"/>
                  <a:pt x="16119" y="108125"/>
                </a:cubicBezTo>
                <a:cubicBezTo>
                  <a:pt x="20298" y="112500"/>
                  <a:pt x="25671" y="115000"/>
                  <a:pt x="31641" y="115000"/>
                </a:cubicBezTo>
                <a:cubicBezTo>
                  <a:pt x="37611" y="115000"/>
                  <a:pt x="42985" y="112500"/>
                  <a:pt x="47164" y="108125"/>
                </a:cubicBezTo>
                <a:cubicBezTo>
                  <a:pt x="71641" y="82500"/>
                  <a:pt x="71641" y="82500"/>
                  <a:pt x="71641" y="82500"/>
                </a:cubicBezTo>
                <a:cubicBezTo>
                  <a:pt x="80000" y="73750"/>
                  <a:pt x="80000" y="59375"/>
                  <a:pt x="71641" y="50000"/>
                </a:cubicBezTo>
                <a:cubicBezTo>
                  <a:pt x="69850" y="48125"/>
                  <a:pt x="69850" y="48125"/>
                  <a:pt x="69850" y="48125"/>
                </a:cubicBezTo>
                <a:cubicBezTo>
                  <a:pt x="68059" y="46250"/>
                  <a:pt x="66268" y="45000"/>
                  <a:pt x="64477" y="43750"/>
                </a:cubicBezTo>
                <a:cubicBezTo>
                  <a:pt x="59104" y="50000"/>
                  <a:pt x="59104" y="50000"/>
                  <a:pt x="59104" y="50000"/>
                </a:cubicBezTo>
                <a:cubicBezTo>
                  <a:pt x="59104" y="50000"/>
                  <a:pt x="59104" y="50000"/>
                  <a:pt x="59104" y="50000"/>
                </a:cubicBezTo>
                <a:cubicBezTo>
                  <a:pt x="59104" y="50000"/>
                  <a:pt x="59104" y="50000"/>
                  <a:pt x="59104" y="50000"/>
                </a:cubicBezTo>
                <a:cubicBezTo>
                  <a:pt x="57910" y="50625"/>
                  <a:pt x="57313" y="51875"/>
                  <a:pt x="57313" y="53125"/>
                </a:cubicBezTo>
                <a:cubicBezTo>
                  <a:pt x="58507" y="53750"/>
                  <a:pt x="59701" y="54375"/>
                  <a:pt x="60895" y="55625"/>
                </a:cubicBezTo>
                <a:cubicBezTo>
                  <a:pt x="64477" y="59375"/>
                  <a:pt x="64477" y="59375"/>
                  <a:pt x="64477" y="59375"/>
                </a:cubicBezTo>
                <a:cubicBezTo>
                  <a:pt x="65671" y="60625"/>
                  <a:pt x="66268" y="61875"/>
                  <a:pt x="66865" y="63750"/>
                </a:cubicBezTo>
                <a:cubicBezTo>
                  <a:pt x="66865" y="63750"/>
                  <a:pt x="67462" y="64375"/>
                  <a:pt x="67462" y="64375"/>
                </a:cubicBezTo>
                <a:cubicBezTo>
                  <a:pt x="68059" y="68125"/>
                  <a:pt x="66865" y="71875"/>
                  <a:pt x="64477" y="73750"/>
                </a:cubicBezTo>
                <a:cubicBezTo>
                  <a:pt x="38805" y="100625"/>
                  <a:pt x="38805" y="100625"/>
                  <a:pt x="38805" y="100625"/>
                </a:cubicBezTo>
                <a:cubicBezTo>
                  <a:pt x="35223" y="104375"/>
                  <a:pt x="28656" y="104375"/>
                  <a:pt x="24477" y="100625"/>
                </a:cubicBezTo>
                <a:cubicBezTo>
                  <a:pt x="21492" y="96875"/>
                  <a:pt x="21492" y="96875"/>
                  <a:pt x="21492" y="96875"/>
                </a:cubicBezTo>
                <a:cubicBezTo>
                  <a:pt x="17313" y="93125"/>
                  <a:pt x="17313" y="86250"/>
                  <a:pt x="21492" y="81875"/>
                </a:cubicBezTo>
                <a:cubicBezTo>
                  <a:pt x="38805" y="63750"/>
                  <a:pt x="38805" y="63750"/>
                  <a:pt x="38805" y="63750"/>
                </a:cubicBezTo>
                <a:cubicBezTo>
                  <a:pt x="37014" y="59375"/>
                  <a:pt x="36417" y="53750"/>
                  <a:pt x="37611" y="48750"/>
                </a:cubicBezTo>
                <a:close/>
                <a:moveTo>
                  <a:pt x="41194" y="68750"/>
                </a:moveTo>
                <a:cubicBezTo>
                  <a:pt x="24477" y="85625"/>
                  <a:pt x="24477" y="85625"/>
                  <a:pt x="24477" y="85625"/>
                </a:cubicBezTo>
                <a:cubicBezTo>
                  <a:pt x="22686" y="88125"/>
                  <a:pt x="22686" y="91250"/>
                  <a:pt x="24477" y="93750"/>
                </a:cubicBezTo>
                <a:cubicBezTo>
                  <a:pt x="28059" y="96875"/>
                  <a:pt x="28059" y="96875"/>
                  <a:pt x="28059" y="96875"/>
                </a:cubicBezTo>
                <a:cubicBezTo>
                  <a:pt x="29850" y="99375"/>
                  <a:pt x="33432" y="99375"/>
                  <a:pt x="35820" y="96875"/>
                </a:cubicBezTo>
                <a:cubicBezTo>
                  <a:pt x="51940" y="80000"/>
                  <a:pt x="51940" y="80000"/>
                  <a:pt x="51940" y="80000"/>
                </a:cubicBezTo>
                <a:cubicBezTo>
                  <a:pt x="50149" y="78750"/>
                  <a:pt x="48358" y="77500"/>
                  <a:pt x="47164" y="75625"/>
                </a:cubicBezTo>
                <a:cubicBezTo>
                  <a:pt x="44776" y="73750"/>
                  <a:pt x="44776" y="73750"/>
                  <a:pt x="44776" y="73750"/>
                </a:cubicBezTo>
                <a:cubicBezTo>
                  <a:pt x="43582" y="71875"/>
                  <a:pt x="42388" y="70625"/>
                  <a:pt x="41194" y="68750"/>
                </a:cubicBezTo>
                <a:close/>
                <a:moveTo>
                  <a:pt x="88358" y="5000"/>
                </a:moveTo>
                <a:cubicBezTo>
                  <a:pt x="82388" y="5000"/>
                  <a:pt x="77014" y="7500"/>
                  <a:pt x="72835" y="11875"/>
                </a:cubicBezTo>
                <a:cubicBezTo>
                  <a:pt x="48358" y="37500"/>
                  <a:pt x="48358" y="37500"/>
                  <a:pt x="48358" y="37500"/>
                </a:cubicBezTo>
                <a:cubicBezTo>
                  <a:pt x="44179" y="41875"/>
                  <a:pt x="41791" y="47500"/>
                  <a:pt x="41791" y="53750"/>
                </a:cubicBezTo>
                <a:cubicBezTo>
                  <a:pt x="41791" y="60000"/>
                  <a:pt x="44179" y="65625"/>
                  <a:pt x="48358" y="70000"/>
                </a:cubicBezTo>
                <a:cubicBezTo>
                  <a:pt x="50149" y="72500"/>
                  <a:pt x="50149" y="72500"/>
                  <a:pt x="50149" y="72500"/>
                </a:cubicBezTo>
                <a:cubicBezTo>
                  <a:pt x="51940" y="73750"/>
                  <a:pt x="53731" y="75000"/>
                  <a:pt x="55522" y="76250"/>
                </a:cubicBezTo>
                <a:cubicBezTo>
                  <a:pt x="60895" y="70625"/>
                  <a:pt x="60895" y="70625"/>
                  <a:pt x="60895" y="70625"/>
                </a:cubicBezTo>
                <a:cubicBezTo>
                  <a:pt x="60895" y="70625"/>
                  <a:pt x="60895" y="70625"/>
                  <a:pt x="60895" y="70625"/>
                </a:cubicBezTo>
                <a:cubicBezTo>
                  <a:pt x="62089" y="69375"/>
                  <a:pt x="62089" y="68125"/>
                  <a:pt x="62686" y="66875"/>
                </a:cubicBezTo>
                <a:cubicBezTo>
                  <a:pt x="60895" y="66250"/>
                  <a:pt x="60298" y="65625"/>
                  <a:pt x="59104" y="65000"/>
                </a:cubicBezTo>
                <a:cubicBezTo>
                  <a:pt x="55522" y="61250"/>
                  <a:pt x="55522" y="61250"/>
                  <a:pt x="55522" y="61250"/>
                </a:cubicBezTo>
                <a:cubicBezTo>
                  <a:pt x="54328" y="60000"/>
                  <a:pt x="53731" y="58125"/>
                  <a:pt x="53134" y="56250"/>
                </a:cubicBezTo>
                <a:cubicBezTo>
                  <a:pt x="53134" y="56250"/>
                  <a:pt x="52537" y="55625"/>
                  <a:pt x="52537" y="55625"/>
                </a:cubicBezTo>
                <a:cubicBezTo>
                  <a:pt x="51940" y="51875"/>
                  <a:pt x="53134" y="48750"/>
                  <a:pt x="55522" y="46250"/>
                </a:cubicBezTo>
                <a:cubicBezTo>
                  <a:pt x="81194" y="19375"/>
                  <a:pt x="81194" y="19375"/>
                  <a:pt x="81194" y="19375"/>
                </a:cubicBezTo>
                <a:cubicBezTo>
                  <a:pt x="84776" y="15625"/>
                  <a:pt x="91343" y="15625"/>
                  <a:pt x="95522" y="19375"/>
                </a:cubicBezTo>
                <a:cubicBezTo>
                  <a:pt x="98507" y="23125"/>
                  <a:pt x="98507" y="23125"/>
                  <a:pt x="98507" y="23125"/>
                </a:cubicBezTo>
                <a:cubicBezTo>
                  <a:pt x="102686" y="27500"/>
                  <a:pt x="102686" y="33750"/>
                  <a:pt x="98507" y="38125"/>
                </a:cubicBezTo>
                <a:cubicBezTo>
                  <a:pt x="81194" y="56250"/>
                  <a:pt x="81194" y="56250"/>
                  <a:pt x="81194" y="56250"/>
                </a:cubicBezTo>
                <a:cubicBezTo>
                  <a:pt x="82985" y="61250"/>
                  <a:pt x="83582" y="66250"/>
                  <a:pt x="82388" y="71250"/>
                </a:cubicBezTo>
                <a:cubicBezTo>
                  <a:pt x="106268" y="46875"/>
                  <a:pt x="106268" y="46875"/>
                  <a:pt x="106268" y="46875"/>
                </a:cubicBezTo>
                <a:cubicBezTo>
                  <a:pt x="114626" y="37500"/>
                  <a:pt x="114626" y="23125"/>
                  <a:pt x="106268" y="14375"/>
                </a:cubicBezTo>
                <a:cubicBezTo>
                  <a:pt x="103880" y="11875"/>
                  <a:pt x="103880" y="11875"/>
                  <a:pt x="103880" y="11875"/>
                </a:cubicBezTo>
                <a:cubicBezTo>
                  <a:pt x="99701" y="7500"/>
                  <a:pt x="94328" y="5000"/>
                  <a:pt x="88358" y="5000"/>
                </a:cubicBezTo>
                <a:close/>
                <a:moveTo>
                  <a:pt x="68059" y="40000"/>
                </a:moveTo>
                <a:cubicBezTo>
                  <a:pt x="69850" y="41250"/>
                  <a:pt x="71641" y="42500"/>
                  <a:pt x="72835" y="44375"/>
                </a:cubicBezTo>
                <a:cubicBezTo>
                  <a:pt x="75223" y="46250"/>
                  <a:pt x="75223" y="46250"/>
                  <a:pt x="75223" y="46250"/>
                </a:cubicBezTo>
                <a:cubicBezTo>
                  <a:pt x="76417" y="48125"/>
                  <a:pt x="77611" y="50000"/>
                  <a:pt x="78805" y="51875"/>
                </a:cubicBezTo>
                <a:cubicBezTo>
                  <a:pt x="95522" y="34375"/>
                  <a:pt x="95522" y="34375"/>
                  <a:pt x="95522" y="34375"/>
                </a:cubicBezTo>
                <a:cubicBezTo>
                  <a:pt x="97313" y="32500"/>
                  <a:pt x="97313" y="28750"/>
                  <a:pt x="95522" y="26875"/>
                </a:cubicBezTo>
                <a:cubicBezTo>
                  <a:pt x="91940" y="23125"/>
                  <a:pt x="91940" y="23125"/>
                  <a:pt x="91940" y="23125"/>
                </a:cubicBezTo>
                <a:cubicBezTo>
                  <a:pt x="89552" y="21250"/>
                  <a:pt x="86567" y="21250"/>
                  <a:pt x="84179" y="23125"/>
                </a:cubicBezTo>
                <a:lnTo>
                  <a:pt x="68059" y="400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727" name="Google Shape;9727;p30"/>
          <p:cNvPicPr preferRelativeResize="0"/>
          <p:nvPr/>
        </p:nvPicPr>
        <p:blipFill rotWithShape="1">
          <a:blip r:embed="rId3">
            <a:alphaModFix/>
          </a:blip>
          <a:srcRect b="0" l="0" r="0" t="0"/>
          <a:stretch/>
        </p:blipFill>
        <p:spPr>
          <a:xfrm>
            <a:off x="8783324" y="3399064"/>
            <a:ext cx="1044326" cy="689524"/>
          </a:xfrm>
          <a:prstGeom prst="rect">
            <a:avLst/>
          </a:prstGeom>
          <a:noFill/>
          <a:ln>
            <a:noFill/>
          </a:ln>
        </p:spPr>
      </p:pic>
      <p:sp>
        <p:nvSpPr>
          <p:cNvPr id="9728" name="Google Shape;9728;p30"/>
          <p:cNvSpPr txBox="1"/>
          <p:nvPr>
            <p:ph type="title"/>
          </p:nvPr>
        </p:nvSpPr>
        <p:spPr>
          <a:xfrm>
            <a:off x="743100" y="989975"/>
            <a:ext cx="10354800" cy="8649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3000"/>
              <a:buFont typeface="Calibri"/>
              <a:buNone/>
            </a:pPr>
            <a:r>
              <a:rPr b="1" lang="en-US"/>
              <a:t>Flash cards??</a:t>
            </a:r>
            <a:endParaRPr b="1" i="0" sz="3000" u="none" cap="none" strike="noStrike">
              <a:solidFill>
                <a:schemeClr val="accent1"/>
              </a:solidFill>
            </a:endParaRPr>
          </a:p>
        </p:txBody>
      </p:sp>
      <p:pic>
        <p:nvPicPr>
          <p:cNvPr id="9729" name="Google Shape;9729;p30"/>
          <p:cNvPicPr preferRelativeResize="0"/>
          <p:nvPr/>
        </p:nvPicPr>
        <p:blipFill>
          <a:blip r:embed="rId4">
            <a:alphaModFix/>
          </a:blip>
          <a:stretch>
            <a:fillRect/>
          </a:stretch>
        </p:blipFill>
        <p:spPr>
          <a:xfrm>
            <a:off x="4436002" y="1759475"/>
            <a:ext cx="3319990" cy="46983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33" name="Shape 9733"/>
        <p:cNvGrpSpPr/>
        <p:nvPr/>
      </p:nvGrpSpPr>
      <p:grpSpPr>
        <a:xfrm>
          <a:off x="0" y="0"/>
          <a:ext cx="0" cy="0"/>
          <a:chOff x="0" y="0"/>
          <a:chExt cx="0" cy="0"/>
        </a:xfrm>
      </p:grpSpPr>
      <p:sp>
        <p:nvSpPr>
          <p:cNvPr id="9734" name="Google Shape;9734;p31"/>
          <p:cNvSpPr/>
          <p:nvPr/>
        </p:nvSpPr>
        <p:spPr>
          <a:xfrm>
            <a:off x="4006790" y="4256834"/>
            <a:ext cx="613200" cy="588000"/>
          </a:xfrm>
          <a:custGeom>
            <a:rect b="b" l="l" r="r" t="t"/>
            <a:pathLst>
              <a:path extrusionOk="0" h="120000" w="120000">
                <a:moveTo>
                  <a:pt x="31641" y="120000"/>
                </a:moveTo>
                <a:cubicBezTo>
                  <a:pt x="24477" y="120000"/>
                  <a:pt x="17910" y="117500"/>
                  <a:pt x="12537" y="111875"/>
                </a:cubicBezTo>
                <a:cubicBezTo>
                  <a:pt x="10746" y="110000"/>
                  <a:pt x="10746" y="110000"/>
                  <a:pt x="10746" y="110000"/>
                </a:cubicBezTo>
                <a:cubicBezTo>
                  <a:pt x="0" y="98750"/>
                  <a:pt x="0" y="80625"/>
                  <a:pt x="10746" y="70000"/>
                </a:cubicBezTo>
                <a:cubicBezTo>
                  <a:pt x="34626" y="44375"/>
                  <a:pt x="34626" y="44375"/>
                  <a:pt x="34626" y="44375"/>
                </a:cubicBezTo>
                <a:cubicBezTo>
                  <a:pt x="36417" y="42500"/>
                  <a:pt x="38805" y="41250"/>
                  <a:pt x="40597" y="40000"/>
                </a:cubicBezTo>
                <a:cubicBezTo>
                  <a:pt x="41791" y="37500"/>
                  <a:pt x="42985" y="35625"/>
                  <a:pt x="44776" y="33750"/>
                </a:cubicBezTo>
                <a:cubicBezTo>
                  <a:pt x="69253" y="8125"/>
                  <a:pt x="69253" y="8125"/>
                  <a:pt x="69253" y="8125"/>
                </a:cubicBezTo>
                <a:cubicBezTo>
                  <a:pt x="74626" y="3125"/>
                  <a:pt x="81194" y="0"/>
                  <a:pt x="88358" y="0"/>
                </a:cubicBezTo>
                <a:cubicBezTo>
                  <a:pt x="95522" y="0"/>
                  <a:pt x="102089" y="3125"/>
                  <a:pt x="107462" y="8125"/>
                </a:cubicBezTo>
                <a:cubicBezTo>
                  <a:pt x="109253" y="10625"/>
                  <a:pt x="109253" y="10625"/>
                  <a:pt x="109253" y="10625"/>
                </a:cubicBezTo>
                <a:cubicBezTo>
                  <a:pt x="120000" y="21250"/>
                  <a:pt x="120000" y="39375"/>
                  <a:pt x="109253" y="50625"/>
                </a:cubicBezTo>
                <a:cubicBezTo>
                  <a:pt x="84776" y="75625"/>
                  <a:pt x="84776" y="75625"/>
                  <a:pt x="84776" y="75625"/>
                </a:cubicBezTo>
                <a:cubicBezTo>
                  <a:pt x="83582" y="77500"/>
                  <a:pt x="81194" y="79375"/>
                  <a:pt x="79402" y="80625"/>
                </a:cubicBezTo>
                <a:cubicBezTo>
                  <a:pt x="78208" y="82500"/>
                  <a:pt x="77014" y="84375"/>
                  <a:pt x="75223" y="86250"/>
                </a:cubicBezTo>
                <a:cubicBezTo>
                  <a:pt x="50746" y="111875"/>
                  <a:pt x="50746" y="111875"/>
                  <a:pt x="50746" y="111875"/>
                </a:cubicBezTo>
                <a:cubicBezTo>
                  <a:pt x="45373" y="117500"/>
                  <a:pt x="38805" y="120000"/>
                  <a:pt x="31641" y="120000"/>
                </a:cubicBezTo>
                <a:close/>
                <a:moveTo>
                  <a:pt x="37611" y="48750"/>
                </a:moveTo>
                <a:cubicBezTo>
                  <a:pt x="13731" y="73750"/>
                  <a:pt x="13731" y="73750"/>
                  <a:pt x="13731" y="73750"/>
                </a:cubicBezTo>
                <a:cubicBezTo>
                  <a:pt x="5373" y="82500"/>
                  <a:pt x="5373" y="96875"/>
                  <a:pt x="13731" y="106250"/>
                </a:cubicBezTo>
                <a:cubicBezTo>
                  <a:pt x="16119" y="108125"/>
                  <a:pt x="16119" y="108125"/>
                  <a:pt x="16119" y="108125"/>
                </a:cubicBezTo>
                <a:cubicBezTo>
                  <a:pt x="20298" y="112500"/>
                  <a:pt x="25671" y="115000"/>
                  <a:pt x="31641" y="115000"/>
                </a:cubicBezTo>
                <a:cubicBezTo>
                  <a:pt x="37611" y="115000"/>
                  <a:pt x="42985" y="112500"/>
                  <a:pt x="47164" y="108125"/>
                </a:cubicBezTo>
                <a:cubicBezTo>
                  <a:pt x="71641" y="82500"/>
                  <a:pt x="71641" y="82500"/>
                  <a:pt x="71641" y="82500"/>
                </a:cubicBezTo>
                <a:cubicBezTo>
                  <a:pt x="80000" y="73750"/>
                  <a:pt x="80000" y="59375"/>
                  <a:pt x="71641" y="50000"/>
                </a:cubicBezTo>
                <a:cubicBezTo>
                  <a:pt x="69850" y="48125"/>
                  <a:pt x="69850" y="48125"/>
                  <a:pt x="69850" y="48125"/>
                </a:cubicBezTo>
                <a:cubicBezTo>
                  <a:pt x="68059" y="46250"/>
                  <a:pt x="66268" y="45000"/>
                  <a:pt x="64477" y="43750"/>
                </a:cubicBezTo>
                <a:cubicBezTo>
                  <a:pt x="59104" y="50000"/>
                  <a:pt x="59104" y="50000"/>
                  <a:pt x="59104" y="50000"/>
                </a:cubicBezTo>
                <a:cubicBezTo>
                  <a:pt x="59104" y="50000"/>
                  <a:pt x="59104" y="50000"/>
                  <a:pt x="59104" y="50000"/>
                </a:cubicBezTo>
                <a:cubicBezTo>
                  <a:pt x="59104" y="50000"/>
                  <a:pt x="59104" y="50000"/>
                  <a:pt x="59104" y="50000"/>
                </a:cubicBezTo>
                <a:cubicBezTo>
                  <a:pt x="57910" y="50625"/>
                  <a:pt x="57313" y="51875"/>
                  <a:pt x="57313" y="53125"/>
                </a:cubicBezTo>
                <a:cubicBezTo>
                  <a:pt x="58507" y="53750"/>
                  <a:pt x="59701" y="54375"/>
                  <a:pt x="60895" y="55625"/>
                </a:cubicBezTo>
                <a:cubicBezTo>
                  <a:pt x="64477" y="59375"/>
                  <a:pt x="64477" y="59375"/>
                  <a:pt x="64477" y="59375"/>
                </a:cubicBezTo>
                <a:cubicBezTo>
                  <a:pt x="65671" y="60625"/>
                  <a:pt x="66268" y="61875"/>
                  <a:pt x="66865" y="63750"/>
                </a:cubicBezTo>
                <a:cubicBezTo>
                  <a:pt x="66865" y="63750"/>
                  <a:pt x="67462" y="64375"/>
                  <a:pt x="67462" y="64375"/>
                </a:cubicBezTo>
                <a:cubicBezTo>
                  <a:pt x="68059" y="68125"/>
                  <a:pt x="66865" y="71875"/>
                  <a:pt x="64477" y="73750"/>
                </a:cubicBezTo>
                <a:cubicBezTo>
                  <a:pt x="38805" y="100625"/>
                  <a:pt x="38805" y="100625"/>
                  <a:pt x="38805" y="100625"/>
                </a:cubicBezTo>
                <a:cubicBezTo>
                  <a:pt x="35223" y="104375"/>
                  <a:pt x="28656" y="104375"/>
                  <a:pt x="24477" y="100625"/>
                </a:cubicBezTo>
                <a:cubicBezTo>
                  <a:pt x="21492" y="96875"/>
                  <a:pt x="21492" y="96875"/>
                  <a:pt x="21492" y="96875"/>
                </a:cubicBezTo>
                <a:cubicBezTo>
                  <a:pt x="17313" y="93125"/>
                  <a:pt x="17313" y="86250"/>
                  <a:pt x="21492" y="81875"/>
                </a:cubicBezTo>
                <a:cubicBezTo>
                  <a:pt x="38805" y="63750"/>
                  <a:pt x="38805" y="63750"/>
                  <a:pt x="38805" y="63750"/>
                </a:cubicBezTo>
                <a:cubicBezTo>
                  <a:pt x="37014" y="59375"/>
                  <a:pt x="36417" y="53750"/>
                  <a:pt x="37611" y="48750"/>
                </a:cubicBezTo>
                <a:close/>
                <a:moveTo>
                  <a:pt x="41194" y="68750"/>
                </a:moveTo>
                <a:cubicBezTo>
                  <a:pt x="24477" y="85625"/>
                  <a:pt x="24477" y="85625"/>
                  <a:pt x="24477" y="85625"/>
                </a:cubicBezTo>
                <a:cubicBezTo>
                  <a:pt x="22686" y="88125"/>
                  <a:pt x="22686" y="91250"/>
                  <a:pt x="24477" y="93750"/>
                </a:cubicBezTo>
                <a:cubicBezTo>
                  <a:pt x="28059" y="96875"/>
                  <a:pt x="28059" y="96875"/>
                  <a:pt x="28059" y="96875"/>
                </a:cubicBezTo>
                <a:cubicBezTo>
                  <a:pt x="29850" y="99375"/>
                  <a:pt x="33432" y="99375"/>
                  <a:pt x="35820" y="96875"/>
                </a:cubicBezTo>
                <a:cubicBezTo>
                  <a:pt x="51940" y="80000"/>
                  <a:pt x="51940" y="80000"/>
                  <a:pt x="51940" y="80000"/>
                </a:cubicBezTo>
                <a:cubicBezTo>
                  <a:pt x="50149" y="78750"/>
                  <a:pt x="48358" y="77500"/>
                  <a:pt x="47164" y="75625"/>
                </a:cubicBezTo>
                <a:cubicBezTo>
                  <a:pt x="44776" y="73750"/>
                  <a:pt x="44776" y="73750"/>
                  <a:pt x="44776" y="73750"/>
                </a:cubicBezTo>
                <a:cubicBezTo>
                  <a:pt x="43582" y="71875"/>
                  <a:pt x="42388" y="70625"/>
                  <a:pt x="41194" y="68750"/>
                </a:cubicBezTo>
                <a:close/>
                <a:moveTo>
                  <a:pt x="88358" y="5000"/>
                </a:moveTo>
                <a:cubicBezTo>
                  <a:pt x="82388" y="5000"/>
                  <a:pt x="77014" y="7500"/>
                  <a:pt x="72835" y="11875"/>
                </a:cubicBezTo>
                <a:cubicBezTo>
                  <a:pt x="48358" y="37500"/>
                  <a:pt x="48358" y="37500"/>
                  <a:pt x="48358" y="37500"/>
                </a:cubicBezTo>
                <a:cubicBezTo>
                  <a:pt x="44179" y="41875"/>
                  <a:pt x="41791" y="47500"/>
                  <a:pt x="41791" y="53750"/>
                </a:cubicBezTo>
                <a:cubicBezTo>
                  <a:pt x="41791" y="60000"/>
                  <a:pt x="44179" y="65625"/>
                  <a:pt x="48358" y="70000"/>
                </a:cubicBezTo>
                <a:cubicBezTo>
                  <a:pt x="50149" y="72500"/>
                  <a:pt x="50149" y="72500"/>
                  <a:pt x="50149" y="72500"/>
                </a:cubicBezTo>
                <a:cubicBezTo>
                  <a:pt x="51940" y="73750"/>
                  <a:pt x="53731" y="75000"/>
                  <a:pt x="55522" y="76250"/>
                </a:cubicBezTo>
                <a:cubicBezTo>
                  <a:pt x="60895" y="70625"/>
                  <a:pt x="60895" y="70625"/>
                  <a:pt x="60895" y="70625"/>
                </a:cubicBezTo>
                <a:cubicBezTo>
                  <a:pt x="60895" y="70625"/>
                  <a:pt x="60895" y="70625"/>
                  <a:pt x="60895" y="70625"/>
                </a:cubicBezTo>
                <a:cubicBezTo>
                  <a:pt x="62089" y="69375"/>
                  <a:pt x="62089" y="68125"/>
                  <a:pt x="62686" y="66875"/>
                </a:cubicBezTo>
                <a:cubicBezTo>
                  <a:pt x="60895" y="66250"/>
                  <a:pt x="60298" y="65625"/>
                  <a:pt x="59104" y="65000"/>
                </a:cubicBezTo>
                <a:cubicBezTo>
                  <a:pt x="55522" y="61250"/>
                  <a:pt x="55522" y="61250"/>
                  <a:pt x="55522" y="61250"/>
                </a:cubicBezTo>
                <a:cubicBezTo>
                  <a:pt x="54328" y="60000"/>
                  <a:pt x="53731" y="58125"/>
                  <a:pt x="53134" y="56250"/>
                </a:cubicBezTo>
                <a:cubicBezTo>
                  <a:pt x="53134" y="56250"/>
                  <a:pt x="52537" y="55625"/>
                  <a:pt x="52537" y="55625"/>
                </a:cubicBezTo>
                <a:cubicBezTo>
                  <a:pt x="51940" y="51875"/>
                  <a:pt x="53134" y="48750"/>
                  <a:pt x="55522" y="46250"/>
                </a:cubicBezTo>
                <a:cubicBezTo>
                  <a:pt x="81194" y="19375"/>
                  <a:pt x="81194" y="19375"/>
                  <a:pt x="81194" y="19375"/>
                </a:cubicBezTo>
                <a:cubicBezTo>
                  <a:pt x="84776" y="15625"/>
                  <a:pt x="91343" y="15625"/>
                  <a:pt x="95522" y="19375"/>
                </a:cubicBezTo>
                <a:cubicBezTo>
                  <a:pt x="98507" y="23125"/>
                  <a:pt x="98507" y="23125"/>
                  <a:pt x="98507" y="23125"/>
                </a:cubicBezTo>
                <a:cubicBezTo>
                  <a:pt x="102686" y="27500"/>
                  <a:pt x="102686" y="33750"/>
                  <a:pt x="98507" y="38125"/>
                </a:cubicBezTo>
                <a:cubicBezTo>
                  <a:pt x="81194" y="56250"/>
                  <a:pt x="81194" y="56250"/>
                  <a:pt x="81194" y="56250"/>
                </a:cubicBezTo>
                <a:cubicBezTo>
                  <a:pt x="82985" y="61250"/>
                  <a:pt x="83582" y="66250"/>
                  <a:pt x="82388" y="71250"/>
                </a:cubicBezTo>
                <a:cubicBezTo>
                  <a:pt x="106268" y="46875"/>
                  <a:pt x="106268" y="46875"/>
                  <a:pt x="106268" y="46875"/>
                </a:cubicBezTo>
                <a:cubicBezTo>
                  <a:pt x="114626" y="37500"/>
                  <a:pt x="114626" y="23125"/>
                  <a:pt x="106268" y="14375"/>
                </a:cubicBezTo>
                <a:cubicBezTo>
                  <a:pt x="103880" y="11875"/>
                  <a:pt x="103880" y="11875"/>
                  <a:pt x="103880" y="11875"/>
                </a:cubicBezTo>
                <a:cubicBezTo>
                  <a:pt x="99701" y="7500"/>
                  <a:pt x="94328" y="5000"/>
                  <a:pt x="88358" y="5000"/>
                </a:cubicBezTo>
                <a:close/>
                <a:moveTo>
                  <a:pt x="68059" y="40000"/>
                </a:moveTo>
                <a:cubicBezTo>
                  <a:pt x="69850" y="41250"/>
                  <a:pt x="71641" y="42500"/>
                  <a:pt x="72835" y="44375"/>
                </a:cubicBezTo>
                <a:cubicBezTo>
                  <a:pt x="75223" y="46250"/>
                  <a:pt x="75223" y="46250"/>
                  <a:pt x="75223" y="46250"/>
                </a:cubicBezTo>
                <a:cubicBezTo>
                  <a:pt x="76417" y="48125"/>
                  <a:pt x="77611" y="50000"/>
                  <a:pt x="78805" y="51875"/>
                </a:cubicBezTo>
                <a:cubicBezTo>
                  <a:pt x="95522" y="34375"/>
                  <a:pt x="95522" y="34375"/>
                  <a:pt x="95522" y="34375"/>
                </a:cubicBezTo>
                <a:cubicBezTo>
                  <a:pt x="97313" y="32500"/>
                  <a:pt x="97313" y="28750"/>
                  <a:pt x="95522" y="26875"/>
                </a:cubicBezTo>
                <a:cubicBezTo>
                  <a:pt x="91940" y="23125"/>
                  <a:pt x="91940" y="23125"/>
                  <a:pt x="91940" y="23125"/>
                </a:cubicBezTo>
                <a:cubicBezTo>
                  <a:pt x="89552" y="21250"/>
                  <a:pt x="86567" y="21250"/>
                  <a:pt x="84179" y="23125"/>
                </a:cubicBezTo>
                <a:lnTo>
                  <a:pt x="68059" y="4000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735" name="Google Shape;9735;p31"/>
          <p:cNvPicPr preferRelativeResize="0"/>
          <p:nvPr/>
        </p:nvPicPr>
        <p:blipFill rotWithShape="1">
          <a:blip r:embed="rId3">
            <a:alphaModFix/>
          </a:blip>
          <a:srcRect b="0" l="0" r="0" t="0"/>
          <a:stretch/>
        </p:blipFill>
        <p:spPr>
          <a:xfrm>
            <a:off x="8783324" y="3399064"/>
            <a:ext cx="1044326" cy="689524"/>
          </a:xfrm>
          <a:prstGeom prst="rect">
            <a:avLst/>
          </a:prstGeom>
          <a:noFill/>
          <a:ln>
            <a:noFill/>
          </a:ln>
        </p:spPr>
      </p:pic>
      <p:pic>
        <p:nvPicPr>
          <p:cNvPr id="9736" name="Google Shape;9736;p31"/>
          <p:cNvPicPr preferRelativeResize="0"/>
          <p:nvPr/>
        </p:nvPicPr>
        <p:blipFill>
          <a:blip r:embed="rId4">
            <a:alphaModFix/>
          </a:blip>
          <a:stretch>
            <a:fillRect/>
          </a:stretch>
        </p:blipFill>
        <p:spPr>
          <a:xfrm>
            <a:off x="2399638" y="1201238"/>
            <a:ext cx="7392725" cy="4455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t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tema">
  <a:themeElements>
    <a:clrScheme name="Custom 119">
      <a:dk1>
        <a:srgbClr val="000000"/>
      </a:dk1>
      <a:lt1>
        <a:srgbClr val="FFFFFF"/>
      </a:lt1>
      <a:dk2>
        <a:srgbClr val="44546A"/>
      </a:dk2>
      <a:lt2>
        <a:srgbClr val="E7E6E6"/>
      </a:lt2>
      <a:accent1>
        <a:srgbClr val="005B8F"/>
      </a:accent1>
      <a:accent2>
        <a:srgbClr val="4592B2"/>
      </a:accent2>
      <a:accent3>
        <a:srgbClr val="70706F"/>
      </a:accent3>
      <a:accent4>
        <a:srgbClr val="A50F08"/>
      </a:accent4>
      <a:accent5>
        <a:srgbClr val="98AA2B"/>
      </a:accent5>
      <a:accent6>
        <a:srgbClr val="E29222"/>
      </a:accent6>
      <a:hlink>
        <a:srgbClr val="70706F"/>
      </a:hlink>
      <a:folHlink>
        <a:srgbClr val="7070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